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08CD-4C3B-005F-E774-863B209D0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CCBB5-60D7-3E8E-C503-FDAD79BF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988B-0006-68D0-482E-5AF97177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A6B1-F362-1039-03F0-6F968253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12C1-498F-6773-0E56-677A9F23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ACB0-E787-C036-1C3C-0A721351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BA558-C167-9247-02F1-EAB6D7FA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25DC-F3F0-73D5-7259-08C946BA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CC349-96AB-368A-67D6-74E86F28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ED0C-AE73-43D9-9108-E9B57809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2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961D6-D810-FAD6-611F-E9F803B5B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E086F-C221-9A1D-E3EA-2B165C5F6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6FDF-87DD-6964-88FF-8C886483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5B1E4-02A2-4A0F-0DA2-03E3B094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53127-6FCA-3F11-B8A2-E15F124B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3314-65C7-5258-EFB4-AD8D8C14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A0D1-2E29-9064-0568-CE148859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316E-5072-A0D9-F707-9892BCA7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3FA5-22F6-ADB4-FCFF-776F502F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7ED4-38E5-8B2F-71A0-7B3F4C4D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0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F4FC-1B82-D65A-0A33-B3D15227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37C4-33F7-1619-A17B-D1A091B7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880C-40B5-ED0F-8A6B-6572DF82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19C2C-B0C8-92D2-EFC4-50F75AB7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B611-49B7-4CD3-BB20-3F00DE0C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5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88E4-022F-0E9C-4926-A36FCEE8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DC98-5D5E-A59E-93AC-CDEEEC3F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43E3A-E761-B8AA-489A-CD8DCB64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DBE5F-A2C4-7B69-AD5F-2E42E07D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3BF8A-73C4-1800-C445-78DD9602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33CE5-5571-069B-3525-146CA73A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6C90-C2DE-EC60-8482-B814A635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91CA7-DF79-81A6-256B-EC5196C5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280F1-F1CB-1831-A246-E08F14F99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2BE70-4852-1B2B-B861-DFB546591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E7411-D16F-21C3-BBA7-3FB3626FD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C6291-6042-4414-B668-C69F1FE8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259E7-4606-F8E1-4C3C-7996B382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F8CF5-2A0B-E2B1-6F22-D0F51CA4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4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E05D-01B5-CE78-2A01-A959BD17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8B817-C18C-CC4F-51DA-FB2BE5AB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92A7-971B-B10B-B6D2-CF4301A3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A953A-8F86-FD7A-1815-F057051A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56F34-6ADC-7EA6-C62D-6E5B73FC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C9D12-8A30-D486-BCDD-B63B9E72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1A450-DA7D-7877-4957-F0349D17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82E09-4154-CCBD-45C2-1DEB6985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DE36-FF21-3EFD-52C7-8D664580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F6F98-D3AC-C8E5-DB5E-15E051860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EA8B4-9F37-0086-7858-F9EBF941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E4579-A52C-660F-56F4-6D1FE591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03E1A-12DA-F0D3-BB65-613ED959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C634-95B7-FDBA-1136-E4F57021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8CB0F-5475-F256-97C0-091DF70E0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FDDEE-AE36-4CB1-C5D4-A3F1D9432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55BE5-F8BA-0A22-44C5-94E47A5E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4616A-EF83-D36E-C722-4879BF2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15BF8-9443-09F9-E864-089A46A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C8E60-561F-7157-8079-11414A2F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450C5-A482-03BE-9E20-DE11A679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CF49D-F8F9-37BA-1B1B-320AB2F61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0E32-B0F5-43B0-B1A2-0D6132AD49FC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348A-9DC3-E556-417A-A844F4876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CDBE5-C074-76B9-7E26-30A8057BE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6BDD-C034-476A-82CC-7FC6C685B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grounds.com/art/view/rainboweeveede/paw-patrol-zuma-vector-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grounds.com/art/view/rainboweeveede/paw-patrol-zuma-vector-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grounds.com/art/view/rainboweeveede/paw-patrol-zuma-vector-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wgrounds.com/art/view/rainboweeveede/paw-patrol-zuma-vector-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ce_William,_Duke_of_Cambrid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ce_William,_Duke_of_Cambrid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ce_William,_Duke_of_Cambrid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ce_William,_Duke_of_Cambrid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2B26F-83F3-CD16-0331-D343141E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5661"/>
          <a:stretch/>
        </p:blipFill>
        <p:spPr>
          <a:xfrm>
            <a:off x="3965967" y="5934074"/>
            <a:ext cx="4869666" cy="2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dington Bear - Doll">
            <a:extLst>
              <a:ext uri="{FF2B5EF4-FFF2-40B4-BE49-F238E27FC236}">
                <a16:creationId xmlns:a16="http://schemas.microsoft.com/office/drawing/2014/main" id="{D2A4FF00-2019-BBCF-6C48-B6D806E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56661"/>
            <a:ext cx="4949436" cy="6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8C2B6F-B1D5-AA4A-5394-6A8DCAEA5650}"/>
              </a:ext>
            </a:extLst>
          </p:cNvPr>
          <p:cNvSpPr/>
          <p:nvPr/>
        </p:nvSpPr>
        <p:spPr>
          <a:xfrm>
            <a:off x="3295292" y="646981"/>
            <a:ext cx="4425350" cy="5357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4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dington Bear - Doll">
            <a:extLst>
              <a:ext uri="{FF2B5EF4-FFF2-40B4-BE49-F238E27FC236}">
                <a16:creationId xmlns:a16="http://schemas.microsoft.com/office/drawing/2014/main" id="{D2A4FF00-2019-BBCF-6C48-B6D806E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56661"/>
            <a:ext cx="4949436" cy="6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8C2B6F-B1D5-AA4A-5394-6A8DCAEA5650}"/>
              </a:ext>
            </a:extLst>
          </p:cNvPr>
          <p:cNvSpPr/>
          <p:nvPr/>
        </p:nvSpPr>
        <p:spPr>
          <a:xfrm>
            <a:off x="3735238" y="1673525"/>
            <a:ext cx="3467819" cy="4330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65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dington Bear - Doll">
            <a:extLst>
              <a:ext uri="{FF2B5EF4-FFF2-40B4-BE49-F238E27FC236}">
                <a16:creationId xmlns:a16="http://schemas.microsoft.com/office/drawing/2014/main" id="{D2A4FF00-2019-BBCF-6C48-B6D806E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56661"/>
            <a:ext cx="4949436" cy="6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8C2B6F-B1D5-AA4A-5394-6A8DCAEA5650}"/>
              </a:ext>
            </a:extLst>
          </p:cNvPr>
          <p:cNvSpPr/>
          <p:nvPr/>
        </p:nvSpPr>
        <p:spPr>
          <a:xfrm>
            <a:off x="3692106" y="256661"/>
            <a:ext cx="3683479" cy="265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34B7B7-D4F0-E59C-8DF3-45A5C099E33E}"/>
              </a:ext>
            </a:extLst>
          </p:cNvPr>
          <p:cNvSpPr/>
          <p:nvPr/>
        </p:nvSpPr>
        <p:spPr>
          <a:xfrm>
            <a:off x="6096000" y="2741069"/>
            <a:ext cx="3683479" cy="265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2852C6-ED5B-E43F-9704-426F45CBADB5}"/>
              </a:ext>
            </a:extLst>
          </p:cNvPr>
          <p:cNvSpPr/>
          <p:nvPr/>
        </p:nvSpPr>
        <p:spPr>
          <a:xfrm>
            <a:off x="1203385" y="2625678"/>
            <a:ext cx="3683479" cy="265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3782683" y="5276119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74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dington Bear - Doll">
            <a:extLst>
              <a:ext uri="{FF2B5EF4-FFF2-40B4-BE49-F238E27FC236}">
                <a16:creationId xmlns:a16="http://schemas.microsoft.com/office/drawing/2014/main" id="{D2A4FF00-2019-BBCF-6C48-B6D806E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56661"/>
            <a:ext cx="4949436" cy="6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Taylor Swift ticket debacle has set off a fan political movement to take  down Ticketmaster | Fortune">
            <a:extLst>
              <a:ext uri="{FF2B5EF4-FFF2-40B4-BE49-F238E27FC236}">
                <a16:creationId xmlns:a16="http://schemas.microsoft.com/office/drawing/2014/main" id="{8E510204-D629-7FE0-B9DF-A847F229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7023"/>
          <a:stretch/>
        </p:blipFill>
        <p:spPr bwMode="auto">
          <a:xfrm>
            <a:off x="3165893" y="306597"/>
            <a:ext cx="6219645" cy="63875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9C5221-A2A0-AA30-064B-6E717D4F7C88}"/>
              </a:ext>
            </a:extLst>
          </p:cNvPr>
          <p:cNvSpPr/>
          <p:nvPr/>
        </p:nvSpPr>
        <p:spPr>
          <a:xfrm>
            <a:off x="3864635" y="636377"/>
            <a:ext cx="3165892" cy="57279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Taylor Swift ticket debacle has set off a fan political movement to take  down Ticketmaster | Fortune">
            <a:extLst>
              <a:ext uri="{FF2B5EF4-FFF2-40B4-BE49-F238E27FC236}">
                <a16:creationId xmlns:a16="http://schemas.microsoft.com/office/drawing/2014/main" id="{8E510204-D629-7FE0-B9DF-A847F229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7023"/>
          <a:stretch/>
        </p:blipFill>
        <p:spPr bwMode="auto">
          <a:xfrm>
            <a:off x="3165893" y="306597"/>
            <a:ext cx="6219645" cy="63875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9C5221-A2A0-AA30-064B-6E717D4F7C88}"/>
              </a:ext>
            </a:extLst>
          </p:cNvPr>
          <p:cNvSpPr/>
          <p:nvPr/>
        </p:nvSpPr>
        <p:spPr>
          <a:xfrm>
            <a:off x="4252823" y="1000665"/>
            <a:ext cx="2415396" cy="43304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0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Taylor Swift ticket debacle has set off a fan political movement to take  down Ticketmaster | Fortune">
            <a:extLst>
              <a:ext uri="{FF2B5EF4-FFF2-40B4-BE49-F238E27FC236}">
                <a16:creationId xmlns:a16="http://schemas.microsoft.com/office/drawing/2014/main" id="{8E510204-D629-7FE0-B9DF-A847F229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7023"/>
          <a:stretch/>
        </p:blipFill>
        <p:spPr bwMode="auto">
          <a:xfrm>
            <a:off x="3165893" y="306597"/>
            <a:ext cx="6219645" cy="63875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9C5221-A2A0-AA30-064B-6E717D4F7C88}"/>
              </a:ext>
            </a:extLst>
          </p:cNvPr>
          <p:cNvSpPr/>
          <p:nvPr/>
        </p:nvSpPr>
        <p:spPr>
          <a:xfrm>
            <a:off x="5072333" y="785004"/>
            <a:ext cx="1440611" cy="13284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7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 descr="Taylor Swift ticket debacle has set off a fan political movement to take  down Ticketmaster | Fortune">
            <a:extLst>
              <a:ext uri="{FF2B5EF4-FFF2-40B4-BE49-F238E27FC236}">
                <a16:creationId xmlns:a16="http://schemas.microsoft.com/office/drawing/2014/main" id="{8E510204-D629-7FE0-B9DF-A847F2294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17023"/>
          <a:stretch/>
        </p:blipFill>
        <p:spPr bwMode="auto">
          <a:xfrm>
            <a:off x="3165893" y="306597"/>
            <a:ext cx="6219645" cy="63875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68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Winston Churchill's inspiring wartime speeches in Parliament - BBC News">
            <a:extLst>
              <a:ext uri="{FF2B5EF4-FFF2-40B4-BE49-F238E27FC236}">
                <a16:creationId xmlns:a16="http://schemas.microsoft.com/office/drawing/2014/main" id="{F6EA23C5-95D8-5238-4E78-E46C96F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F951-97BD-7B2D-C1AD-5D2B626C3FB1}"/>
              </a:ext>
            </a:extLst>
          </p:cNvPr>
          <p:cNvSpPr/>
          <p:nvPr/>
        </p:nvSpPr>
        <p:spPr>
          <a:xfrm>
            <a:off x="1219200" y="1505309"/>
            <a:ext cx="9753600" cy="4666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Winston Churchill's inspiring wartime speeches in Parliament - BBC News">
            <a:extLst>
              <a:ext uri="{FF2B5EF4-FFF2-40B4-BE49-F238E27FC236}">
                <a16:creationId xmlns:a16="http://schemas.microsoft.com/office/drawing/2014/main" id="{F6EA23C5-95D8-5238-4E78-E46C96F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3F951-97BD-7B2D-C1AD-5D2B626C3FB1}"/>
              </a:ext>
            </a:extLst>
          </p:cNvPr>
          <p:cNvSpPr/>
          <p:nvPr/>
        </p:nvSpPr>
        <p:spPr>
          <a:xfrm>
            <a:off x="1219200" y="685800"/>
            <a:ext cx="5742317" cy="328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0C70B-73B7-D2BD-5A09-209723E27D3E}"/>
              </a:ext>
            </a:extLst>
          </p:cNvPr>
          <p:cNvSpPr/>
          <p:nvPr/>
        </p:nvSpPr>
        <p:spPr>
          <a:xfrm>
            <a:off x="6961517" y="616788"/>
            <a:ext cx="4620883" cy="335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6E79E-066E-F36B-FFB3-53BC273D7579}"/>
              </a:ext>
            </a:extLst>
          </p:cNvPr>
          <p:cNvSpPr/>
          <p:nvPr/>
        </p:nvSpPr>
        <p:spPr>
          <a:xfrm>
            <a:off x="1219200" y="2820837"/>
            <a:ext cx="4456981" cy="335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A8D30-4A23-62CB-0A0E-306DF520FF62}"/>
              </a:ext>
            </a:extLst>
          </p:cNvPr>
          <p:cNvSpPr/>
          <p:nvPr/>
        </p:nvSpPr>
        <p:spPr>
          <a:xfrm>
            <a:off x="6912634" y="2820836"/>
            <a:ext cx="4620883" cy="335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7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2B26F-83F3-CD16-0331-D343141E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8533"/>
          <a:stretch/>
        </p:blipFill>
        <p:spPr>
          <a:xfrm>
            <a:off x="8277225" y="685894"/>
            <a:ext cx="558408" cy="5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Winston Churchill's inspiring wartime speeches in Parliament - BBC News">
            <a:extLst>
              <a:ext uri="{FF2B5EF4-FFF2-40B4-BE49-F238E27FC236}">
                <a16:creationId xmlns:a16="http://schemas.microsoft.com/office/drawing/2014/main" id="{F6EA23C5-95D8-5238-4E78-E46C96F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90C70B-73B7-D2BD-5A09-209723E27D3E}"/>
              </a:ext>
            </a:extLst>
          </p:cNvPr>
          <p:cNvSpPr/>
          <p:nvPr/>
        </p:nvSpPr>
        <p:spPr>
          <a:xfrm>
            <a:off x="4710023" y="616788"/>
            <a:ext cx="6872377" cy="267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6E79E-066E-F36B-FFB3-53BC273D7579}"/>
              </a:ext>
            </a:extLst>
          </p:cNvPr>
          <p:cNvSpPr/>
          <p:nvPr/>
        </p:nvSpPr>
        <p:spPr>
          <a:xfrm>
            <a:off x="1219200" y="2820837"/>
            <a:ext cx="4456981" cy="335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A8D30-4A23-62CB-0A0E-306DF520FF62}"/>
              </a:ext>
            </a:extLst>
          </p:cNvPr>
          <p:cNvSpPr/>
          <p:nvPr/>
        </p:nvSpPr>
        <p:spPr>
          <a:xfrm>
            <a:off x="6912634" y="2820836"/>
            <a:ext cx="4620883" cy="3351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Winston Churchill's inspiring wartime speeches in Parliament - BBC News">
            <a:extLst>
              <a:ext uri="{FF2B5EF4-FFF2-40B4-BE49-F238E27FC236}">
                <a16:creationId xmlns:a16="http://schemas.microsoft.com/office/drawing/2014/main" id="{F6EA23C5-95D8-5238-4E78-E46C96F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2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15 Years Later, The Greatest Stop Motion Duo Will Finally Get A New Movie">
            <a:extLst>
              <a:ext uri="{FF2B5EF4-FFF2-40B4-BE49-F238E27FC236}">
                <a16:creationId xmlns:a16="http://schemas.microsoft.com/office/drawing/2014/main" id="{22A77DDC-4073-15C8-9F2E-E5C06ADF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6" r="11106" b="65454"/>
          <a:stretch/>
        </p:blipFill>
        <p:spPr bwMode="auto">
          <a:xfrm>
            <a:off x="9489056" y="428625"/>
            <a:ext cx="1052423" cy="20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6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15 Years Later, The Greatest Stop Motion Duo Will Finally Get A New Movie">
            <a:extLst>
              <a:ext uri="{FF2B5EF4-FFF2-40B4-BE49-F238E27FC236}">
                <a16:creationId xmlns:a16="http://schemas.microsoft.com/office/drawing/2014/main" id="{22A77DDC-4073-15C8-9F2E-E5C06ADF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10971" r="59279" b="75947"/>
          <a:stretch/>
        </p:blipFill>
        <p:spPr bwMode="auto">
          <a:xfrm>
            <a:off x="3554083" y="1086928"/>
            <a:ext cx="759125" cy="7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88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15 Years Later, The Greatest Stop Motion Duo Will Finally Get A New Movie">
            <a:extLst>
              <a:ext uri="{FF2B5EF4-FFF2-40B4-BE49-F238E27FC236}">
                <a16:creationId xmlns:a16="http://schemas.microsoft.com/office/drawing/2014/main" id="{22A77DDC-4073-15C8-9F2E-E5C06ADF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41536" r="19931" b="27071"/>
          <a:stretch/>
        </p:blipFill>
        <p:spPr bwMode="auto">
          <a:xfrm>
            <a:off x="1846052" y="2921108"/>
            <a:ext cx="7470475" cy="18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2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15 Years Later, The Greatest Stop Motion Duo Will Finally Get A New Movie">
            <a:extLst>
              <a:ext uri="{FF2B5EF4-FFF2-40B4-BE49-F238E27FC236}">
                <a16:creationId xmlns:a16="http://schemas.microsoft.com/office/drawing/2014/main" id="{22A77DDC-4073-15C8-9F2E-E5C06ADF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44" r="5326" b="-531"/>
          <a:stretch/>
        </p:blipFill>
        <p:spPr bwMode="auto">
          <a:xfrm>
            <a:off x="1190446" y="431321"/>
            <a:ext cx="9825486" cy="60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2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4" name="Picture 4" descr="Peppa Pig (character) | Peppa Pig Wiki | Fandom">
            <a:extLst>
              <a:ext uri="{FF2B5EF4-FFF2-40B4-BE49-F238E27FC236}">
                <a16:creationId xmlns:a16="http://schemas.microsoft.com/office/drawing/2014/main" id="{B24E8AD9-E592-D1F1-8F91-278CB0AE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9"/>
          <a:stretch/>
        </p:blipFill>
        <p:spPr bwMode="auto">
          <a:xfrm>
            <a:off x="3420464" y="6461185"/>
            <a:ext cx="5088057" cy="2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28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61D3C-7E8B-1BB0-5F3C-05398547B05C}"/>
              </a:ext>
            </a:extLst>
          </p:cNvPr>
          <p:cNvSpPr/>
          <p:nvPr/>
        </p:nvSpPr>
        <p:spPr>
          <a:xfrm>
            <a:off x="8508521" y="2921108"/>
            <a:ext cx="3683479" cy="1581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4" name="Picture 4" descr="Peppa Pig (character) | Peppa Pig Wiki | Fandom">
            <a:extLst>
              <a:ext uri="{FF2B5EF4-FFF2-40B4-BE49-F238E27FC236}">
                <a16:creationId xmlns:a16="http://schemas.microsoft.com/office/drawing/2014/main" id="{B24E8AD9-E592-D1F1-8F91-278CB0AE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5"/>
          <a:stretch/>
        </p:blipFill>
        <p:spPr bwMode="auto">
          <a:xfrm>
            <a:off x="3420464" y="224287"/>
            <a:ext cx="5088057" cy="65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782144-7762-6435-2617-D71C29B6B181}"/>
              </a:ext>
            </a:extLst>
          </p:cNvPr>
          <p:cNvSpPr/>
          <p:nvPr/>
        </p:nvSpPr>
        <p:spPr>
          <a:xfrm>
            <a:off x="3355674" y="759125"/>
            <a:ext cx="4425351" cy="5693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75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ppa Pig (character) | Peppa Pig Wiki | Fandom">
            <a:extLst>
              <a:ext uri="{FF2B5EF4-FFF2-40B4-BE49-F238E27FC236}">
                <a16:creationId xmlns:a16="http://schemas.microsoft.com/office/drawing/2014/main" id="{B24E8AD9-E592-D1F1-8F91-278CB0AE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5"/>
          <a:stretch/>
        </p:blipFill>
        <p:spPr bwMode="auto">
          <a:xfrm>
            <a:off x="3420464" y="224287"/>
            <a:ext cx="5088057" cy="65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782144-7762-6435-2617-D71C29B6B181}"/>
              </a:ext>
            </a:extLst>
          </p:cNvPr>
          <p:cNvSpPr/>
          <p:nvPr/>
        </p:nvSpPr>
        <p:spPr>
          <a:xfrm>
            <a:off x="4287328" y="759125"/>
            <a:ext cx="3493697" cy="485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116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ppa Pig (character) | Peppa Pig Wiki | Fandom">
            <a:extLst>
              <a:ext uri="{FF2B5EF4-FFF2-40B4-BE49-F238E27FC236}">
                <a16:creationId xmlns:a16="http://schemas.microsoft.com/office/drawing/2014/main" id="{B24E8AD9-E592-D1F1-8F91-278CB0AE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-5"/>
          <a:stretch/>
        </p:blipFill>
        <p:spPr bwMode="auto">
          <a:xfrm>
            <a:off x="3420464" y="224287"/>
            <a:ext cx="5088057" cy="65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2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2B26F-83F3-CD16-0331-D343141E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6994" b="64545"/>
          <a:stretch/>
        </p:blipFill>
        <p:spPr>
          <a:xfrm>
            <a:off x="3927867" y="685894"/>
            <a:ext cx="3068156" cy="19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4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ANDRÉS MESSI CUCCITINI">
            <a:extLst>
              <a:ext uri="{FF2B5EF4-FFF2-40B4-BE49-F238E27FC236}">
                <a16:creationId xmlns:a16="http://schemas.microsoft.com/office/drawing/2014/main" id="{BE845FCA-C73A-1CDE-F684-2A2789F8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5556" r="23541" b="56393"/>
          <a:stretch/>
        </p:blipFill>
        <p:spPr bwMode="auto">
          <a:xfrm>
            <a:off x="3486149" y="1095376"/>
            <a:ext cx="475622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92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ANDRÉS MESSI CUCCITINI">
            <a:extLst>
              <a:ext uri="{FF2B5EF4-FFF2-40B4-BE49-F238E27FC236}">
                <a16:creationId xmlns:a16="http://schemas.microsoft.com/office/drawing/2014/main" id="{BE845FCA-C73A-1CDE-F684-2A2789F8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48690" r="-664" b="41878"/>
          <a:stretch/>
        </p:blipFill>
        <p:spPr bwMode="auto">
          <a:xfrm>
            <a:off x="3012843" y="3648075"/>
            <a:ext cx="6166313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0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ANDRÉS MESSI CUCCITINI">
            <a:extLst>
              <a:ext uri="{FF2B5EF4-FFF2-40B4-BE49-F238E27FC236}">
                <a16:creationId xmlns:a16="http://schemas.microsoft.com/office/drawing/2014/main" id="{BE845FCA-C73A-1CDE-F684-2A2789F8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4" t="48689" r="-664" b="26869"/>
          <a:stretch/>
        </p:blipFill>
        <p:spPr bwMode="auto">
          <a:xfrm>
            <a:off x="6191250" y="437134"/>
            <a:ext cx="2987907" cy="62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5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ANDRÉS MESSI CUCCITINI">
            <a:extLst>
              <a:ext uri="{FF2B5EF4-FFF2-40B4-BE49-F238E27FC236}">
                <a16:creationId xmlns:a16="http://schemas.microsoft.com/office/drawing/2014/main" id="{BE845FCA-C73A-1CDE-F684-2A2789F8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28304" r="-664" b="63075"/>
          <a:stretch/>
        </p:blipFill>
        <p:spPr bwMode="auto">
          <a:xfrm>
            <a:off x="3012843" y="1704975"/>
            <a:ext cx="616631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3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ONEL ANDRÉS MESSI CUCCITINI">
            <a:extLst>
              <a:ext uri="{FF2B5EF4-FFF2-40B4-BE49-F238E27FC236}">
                <a16:creationId xmlns:a16="http://schemas.microsoft.com/office/drawing/2014/main" id="{BE845FCA-C73A-1CDE-F684-2A2789F8D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10963" r="-664" b="16822"/>
          <a:stretch/>
        </p:blipFill>
        <p:spPr bwMode="auto">
          <a:xfrm>
            <a:off x="3012843" y="76200"/>
            <a:ext cx="6166313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6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2B26F-83F3-CD16-0331-D343141EA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5967" y="685894"/>
            <a:ext cx="4869666" cy="5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350-7C82-195B-FCE9-6089FAE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F3F5F-0BE0-9AF1-3BF2-96A723F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143"/>
          <a:stretch/>
        </p:blipFill>
        <p:spPr>
          <a:xfrm>
            <a:off x="3575140" y="3588589"/>
            <a:ext cx="4421547" cy="3147952"/>
          </a:xfrm>
        </p:spPr>
      </p:pic>
    </p:spTree>
    <p:extLst>
      <p:ext uri="{BB962C8B-B14F-4D97-AF65-F5344CB8AC3E}">
        <p14:creationId xmlns:p14="http://schemas.microsoft.com/office/powerpoint/2010/main" val="384789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350-7C82-195B-FCE9-6089FAE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F3F5F-0BE0-9AF1-3BF2-96A723F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6478"/>
          <a:stretch/>
        </p:blipFill>
        <p:spPr>
          <a:xfrm>
            <a:off x="3575140" y="293299"/>
            <a:ext cx="4421547" cy="871268"/>
          </a:xfrm>
        </p:spPr>
      </p:pic>
    </p:spTree>
    <p:extLst>
      <p:ext uri="{BB962C8B-B14F-4D97-AF65-F5344CB8AC3E}">
        <p14:creationId xmlns:p14="http://schemas.microsoft.com/office/powerpoint/2010/main" val="200811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350-7C82-195B-FCE9-6089FAE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F3F5F-0BE0-9AF1-3BF2-96A723F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902" b="54525"/>
          <a:stretch/>
        </p:blipFill>
        <p:spPr>
          <a:xfrm>
            <a:off x="3575140" y="1897811"/>
            <a:ext cx="4421547" cy="1325563"/>
          </a:xfrm>
        </p:spPr>
      </p:pic>
    </p:spTree>
    <p:extLst>
      <p:ext uri="{BB962C8B-B14F-4D97-AF65-F5344CB8AC3E}">
        <p14:creationId xmlns:p14="http://schemas.microsoft.com/office/powerpoint/2010/main" val="400817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350-7C82-195B-FCE9-6089FAE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F3F5F-0BE0-9AF1-3BF2-96A723F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5140" y="293298"/>
            <a:ext cx="4421547" cy="6443243"/>
          </a:xfrm>
        </p:spPr>
      </p:pic>
    </p:spTree>
    <p:extLst>
      <p:ext uri="{BB962C8B-B14F-4D97-AF65-F5344CB8AC3E}">
        <p14:creationId xmlns:p14="http://schemas.microsoft.com/office/powerpoint/2010/main" val="407823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dington Bear - Doll">
            <a:extLst>
              <a:ext uri="{FF2B5EF4-FFF2-40B4-BE49-F238E27FC236}">
                <a16:creationId xmlns:a16="http://schemas.microsoft.com/office/drawing/2014/main" id="{D2A4FF00-2019-BBCF-6C48-B6D806E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5" y="256661"/>
            <a:ext cx="4949436" cy="63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8C2B6F-B1D5-AA4A-5394-6A8DCAEA5650}"/>
              </a:ext>
            </a:extLst>
          </p:cNvPr>
          <p:cNvSpPr/>
          <p:nvPr/>
        </p:nvSpPr>
        <p:spPr>
          <a:xfrm>
            <a:off x="3295292" y="646981"/>
            <a:ext cx="4425350" cy="5954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49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Balmer</dc:creator>
  <cp:lastModifiedBy>Stuart Balmer</cp:lastModifiedBy>
  <cp:revision>1</cp:revision>
  <dcterms:created xsi:type="dcterms:W3CDTF">2023-04-13T10:17:33Z</dcterms:created>
  <dcterms:modified xsi:type="dcterms:W3CDTF">2023-04-14T12:17:38Z</dcterms:modified>
</cp:coreProperties>
</file>