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7B700-C048-4228-0D2B-B75725C76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5EDBE-8640-4C9A-857D-F4DD2B465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033CB-52BD-246E-88FB-C8FF18C6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A121A-7A2E-0190-D698-21686254E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81BCD-BF8D-7E03-24B1-B8AF405C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4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00BD6-C98D-33EF-C309-5BF6AADB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EEC99-DAB0-5B41-240B-816EC0CBB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C3AB3-9126-EE74-21A8-FEEDD501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1893E-FD04-314E-5328-2408B331D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3BCD5-F43A-4E4A-CAE9-D91A57E5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65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30665-1E03-46A8-193C-ACC8396F8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5C838-AD48-140F-36D3-DBCBE8D03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8CE5-E49B-8D8D-3DAC-788FCAE61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C7B58-12DB-106A-A8FD-7DFA0118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40AC-5D2B-6D19-D6D1-34888AB9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41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E262-D9AC-A910-733B-F4BC089D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98F18-005C-475D-7652-543F263C1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BE7A6-2523-7C5B-922B-F86B9041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986AE-2491-E72E-086E-2A7D39C0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BDF29-9A94-C79A-1505-087E0ADC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0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4897D-408F-33AF-DF8B-F20AB4DE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3ACB7-F480-30E7-D3C9-554A75433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1E534-F647-C0C7-5548-CBFA342C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0E94E-6DC2-74AC-7031-B0A1EF79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A9D97-D76C-B89D-30DE-2B027095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6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164A-6AC1-77AF-BCA7-0EE8D8AD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955F4-0012-EE11-8EFF-A6B800365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FA56A-9393-DB6B-12BD-4B9C567F0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0F3F5-E77C-C76C-72AC-A45A9EFD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5F036-0E40-A3A1-3218-F52F8EAF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87FFBA-0E38-D243-066B-8D2DA5FB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0623-8E40-306A-A9F6-BFB327B31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7A68C-D620-F59B-917D-C681F990F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E87D2-C2F1-3E63-CC94-CE15584A1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C2EB63-BF08-9022-06B3-4BF441E98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771C8-C99F-A0B2-D2EE-228F0804B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39AAF-23E6-722A-F9AE-55BCCD29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CB160-E930-F8AC-28D1-4E82D970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AE489-6D16-E442-B5A1-C9D01250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3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0AF8-5A5A-1438-DB31-F618A888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6BDCE-7B5C-E056-603D-06C52998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64A55-E07E-509F-D2BB-9E0946A5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70AB0-7480-D34E-49B4-F64F8901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9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D7BC6-8848-E9F7-AEB2-B034230F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F699B9-82D7-B99B-1445-D7E1B6C5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B98B-D5DD-58B5-8246-3DC74561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0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95A2-B4A7-5BBC-F178-3BD0C5E9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D9E9D-FB8C-8606-61A0-312506E2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1F6FC-C99D-E85B-F47D-52AC7C5BD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FA98C-BEB0-6F06-5CE6-90B386B9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8AB87-E334-7868-9297-920DB134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6CD5E-616E-8EAC-9EE4-ECFED5BA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2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D13-0632-E834-920B-CA4DB69BB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E07495-16FE-54A1-A532-405E569F9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DE670-9AC8-10CB-5F91-E4541BA78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422B2-058D-E573-02F0-9D8D751C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EDD96-C6C8-34F0-BFE2-98702365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9963B-8765-B126-4502-499F22B2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1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16342-AB9F-6B59-CDC4-22563FAE7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E15B0-FF17-46AF-C657-E63C9AE6D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0BE8E-3444-F559-D670-76A45CFC5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3411-6F02-493B-830D-1AD8C065323F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E13AB-74EB-96FC-67C4-1D9B99687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74C40-2691-C923-8CBD-BAA262DA1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6C62-F705-4061-AC0C-096B04A4E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8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6D05-4157-0F39-D61F-02652BD89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8952"/>
            <a:ext cx="12192000" cy="2387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‘If Christ has not been raised …’ </a:t>
            </a:r>
            <a:b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4800" dirty="0"/>
              <a:t>1 Corinthians 15:17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5853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6D05-4157-0F39-D61F-02652BD89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8952"/>
            <a:ext cx="12192000" cy="2387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‘If Christ has not been raised …’ </a:t>
            </a:r>
            <a:b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4800" dirty="0"/>
              <a:t>1 Corinthians 15:17</a:t>
            </a: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81981-4A5E-066C-7BB0-259424163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88536"/>
            <a:ext cx="12192000" cy="1243584"/>
          </a:xfr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167888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/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death</a:t>
            </a:r>
          </a:p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194524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/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death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lack of a body</a:t>
            </a:r>
          </a:p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31486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/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death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lack of a body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women!</a:t>
            </a:r>
          </a:p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19201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/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death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lack of a body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women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appearances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267850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/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death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lack of a body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women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appearances 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change</a:t>
            </a:r>
          </a:p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321231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/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death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lack of a body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women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appearances 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The change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conversion</a:t>
            </a:r>
          </a:p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117354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2BC1-259C-E273-3669-69FD2EEF9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7632"/>
            <a:ext cx="12192000" cy="521211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spcBef>
                <a:spcPts val="4200"/>
              </a:spcBef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The death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The lack of a body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The women!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The appearances 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The change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The conversion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book!</a:t>
            </a:r>
          </a:p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8F0E-CD0E-E14E-CFA1-EB8434C04D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2435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for the Resurrection </a:t>
            </a:r>
          </a:p>
        </p:txBody>
      </p:sp>
    </p:spTree>
    <p:extLst>
      <p:ext uri="{BB962C8B-B14F-4D97-AF65-F5344CB8AC3E}">
        <p14:creationId xmlns:p14="http://schemas.microsoft.com/office/powerpoint/2010/main" val="104424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‘If Christ has not been raised …’   1 Corinthians 15:17</vt:lpstr>
      <vt:lpstr>‘If Christ has not been raised …’   1 Corinthians 15:17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‘If Christ has not been raised …’   1 Corinthians 15:17</dc:title>
  <dc:creator>Stuart Balmer</dc:creator>
  <cp:lastModifiedBy>Martin Aylett</cp:lastModifiedBy>
  <cp:revision>2</cp:revision>
  <dcterms:created xsi:type="dcterms:W3CDTF">2024-03-28T11:44:04Z</dcterms:created>
  <dcterms:modified xsi:type="dcterms:W3CDTF">2024-04-01T13:07:52Z</dcterms:modified>
</cp:coreProperties>
</file>