
<file path=[Content_Types].xml><?xml version="1.0" encoding="utf-8"?>
<Types xmlns="http://schemas.openxmlformats.org/package/2006/content-types">
  <Default Extension="bin" ContentType="image/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3" r:id="rId4"/>
    <p:sldId id="274" r:id="rId5"/>
    <p:sldId id="276" r:id="rId6"/>
    <p:sldId id="261" r:id="rId7"/>
    <p:sldId id="271" r:id="rId8"/>
    <p:sldId id="272" r:id="rId9"/>
    <p:sldId id="279" r:id="rId10"/>
    <p:sldId id="277"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4660"/>
  </p:normalViewPr>
  <p:slideViewPr>
    <p:cSldViewPr snapToGrid="0">
      <p:cViewPr varScale="1">
        <p:scale>
          <a:sx n="102" d="100"/>
          <a:sy n="102" d="100"/>
        </p:scale>
        <p:origin x="954"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5314D-3ACB-B329-AF64-D9D57AD993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826A4BA-2E4C-27AE-DCC7-0056291E37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D7E3BD4-84FA-AF17-5BFE-32185880D3CC}"/>
              </a:ext>
            </a:extLst>
          </p:cNvPr>
          <p:cNvSpPr>
            <a:spLocks noGrp="1"/>
          </p:cNvSpPr>
          <p:nvPr>
            <p:ph type="dt" sz="half" idx="10"/>
          </p:nvPr>
        </p:nvSpPr>
        <p:spPr/>
        <p:txBody>
          <a:bodyPr/>
          <a:lstStyle/>
          <a:p>
            <a:fld id="{BB3097FD-A333-4F04-BF96-D57E92FACCDB}" type="datetimeFigureOut">
              <a:rPr lang="en-GB" smtClean="0"/>
              <a:t>20/02/2025</a:t>
            </a:fld>
            <a:endParaRPr lang="en-GB"/>
          </a:p>
        </p:txBody>
      </p:sp>
      <p:sp>
        <p:nvSpPr>
          <p:cNvPr id="5" name="Footer Placeholder 4">
            <a:extLst>
              <a:ext uri="{FF2B5EF4-FFF2-40B4-BE49-F238E27FC236}">
                <a16:creationId xmlns:a16="http://schemas.microsoft.com/office/drawing/2014/main" id="{F6C13ADD-F7F0-C75F-EAA7-33C28DA9BA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62B66C-7171-B48B-95AB-76C97B6F8ABC}"/>
              </a:ext>
            </a:extLst>
          </p:cNvPr>
          <p:cNvSpPr>
            <a:spLocks noGrp="1"/>
          </p:cNvSpPr>
          <p:nvPr>
            <p:ph type="sldNum" sz="quarter" idx="12"/>
          </p:nvPr>
        </p:nvSpPr>
        <p:spPr/>
        <p:txBody>
          <a:bodyPr/>
          <a:lstStyle/>
          <a:p>
            <a:fld id="{BD1ADA70-CB11-4736-84A4-B1E39B183633}" type="slidenum">
              <a:rPr lang="en-GB" smtClean="0"/>
              <a:t>‹#›</a:t>
            </a:fld>
            <a:endParaRPr lang="en-GB"/>
          </a:p>
        </p:txBody>
      </p:sp>
    </p:spTree>
    <p:extLst>
      <p:ext uri="{BB962C8B-B14F-4D97-AF65-F5344CB8AC3E}">
        <p14:creationId xmlns:p14="http://schemas.microsoft.com/office/powerpoint/2010/main" val="992937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58510-19CD-3C45-09FB-93ECEC6A929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0F1396-AB0C-FEA2-5CBA-86C79286BB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B49026-AC4D-0B36-E67F-A914DB5932CC}"/>
              </a:ext>
            </a:extLst>
          </p:cNvPr>
          <p:cNvSpPr>
            <a:spLocks noGrp="1"/>
          </p:cNvSpPr>
          <p:nvPr>
            <p:ph type="dt" sz="half" idx="10"/>
          </p:nvPr>
        </p:nvSpPr>
        <p:spPr/>
        <p:txBody>
          <a:bodyPr/>
          <a:lstStyle/>
          <a:p>
            <a:fld id="{BB3097FD-A333-4F04-BF96-D57E92FACCDB}" type="datetimeFigureOut">
              <a:rPr lang="en-GB" smtClean="0"/>
              <a:t>20/02/2025</a:t>
            </a:fld>
            <a:endParaRPr lang="en-GB"/>
          </a:p>
        </p:txBody>
      </p:sp>
      <p:sp>
        <p:nvSpPr>
          <p:cNvPr id="5" name="Footer Placeholder 4">
            <a:extLst>
              <a:ext uri="{FF2B5EF4-FFF2-40B4-BE49-F238E27FC236}">
                <a16:creationId xmlns:a16="http://schemas.microsoft.com/office/drawing/2014/main" id="{0F019D8A-3873-DB72-0DF3-DD3A8D6A13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141427-1C10-93C1-CDA3-5BFD1A476345}"/>
              </a:ext>
            </a:extLst>
          </p:cNvPr>
          <p:cNvSpPr>
            <a:spLocks noGrp="1"/>
          </p:cNvSpPr>
          <p:nvPr>
            <p:ph type="sldNum" sz="quarter" idx="12"/>
          </p:nvPr>
        </p:nvSpPr>
        <p:spPr/>
        <p:txBody>
          <a:bodyPr/>
          <a:lstStyle/>
          <a:p>
            <a:fld id="{BD1ADA70-CB11-4736-84A4-B1E39B183633}" type="slidenum">
              <a:rPr lang="en-GB" smtClean="0"/>
              <a:t>‹#›</a:t>
            </a:fld>
            <a:endParaRPr lang="en-GB"/>
          </a:p>
        </p:txBody>
      </p:sp>
    </p:spTree>
    <p:extLst>
      <p:ext uri="{BB962C8B-B14F-4D97-AF65-F5344CB8AC3E}">
        <p14:creationId xmlns:p14="http://schemas.microsoft.com/office/powerpoint/2010/main" val="955012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7C8DFA-98CC-178E-DAD2-8C6C9421E09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7BE053-8410-A968-8565-734CE2039B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5C7BED-384A-1ABD-D1B6-4F741FEFF2D6}"/>
              </a:ext>
            </a:extLst>
          </p:cNvPr>
          <p:cNvSpPr>
            <a:spLocks noGrp="1"/>
          </p:cNvSpPr>
          <p:nvPr>
            <p:ph type="dt" sz="half" idx="10"/>
          </p:nvPr>
        </p:nvSpPr>
        <p:spPr/>
        <p:txBody>
          <a:bodyPr/>
          <a:lstStyle/>
          <a:p>
            <a:fld id="{BB3097FD-A333-4F04-BF96-D57E92FACCDB}" type="datetimeFigureOut">
              <a:rPr lang="en-GB" smtClean="0"/>
              <a:t>20/02/2025</a:t>
            </a:fld>
            <a:endParaRPr lang="en-GB"/>
          </a:p>
        </p:txBody>
      </p:sp>
      <p:sp>
        <p:nvSpPr>
          <p:cNvPr id="5" name="Footer Placeholder 4">
            <a:extLst>
              <a:ext uri="{FF2B5EF4-FFF2-40B4-BE49-F238E27FC236}">
                <a16:creationId xmlns:a16="http://schemas.microsoft.com/office/drawing/2014/main" id="{4BF47069-B960-AC69-FCFC-3A9FF1849A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332DF1-4D00-EC3F-2C53-8318C1157C44}"/>
              </a:ext>
            </a:extLst>
          </p:cNvPr>
          <p:cNvSpPr>
            <a:spLocks noGrp="1"/>
          </p:cNvSpPr>
          <p:nvPr>
            <p:ph type="sldNum" sz="quarter" idx="12"/>
          </p:nvPr>
        </p:nvSpPr>
        <p:spPr/>
        <p:txBody>
          <a:bodyPr/>
          <a:lstStyle/>
          <a:p>
            <a:fld id="{BD1ADA70-CB11-4736-84A4-B1E39B183633}" type="slidenum">
              <a:rPr lang="en-GB" smtClean="0"/>
              <a:t>‹#›</a:t>
            </a:fld>
            <a:endParaRPr lang="en-GB"/>
          </a:p>
        </p:txBody>
      </p:sp>
    </p:spTree>
    <p:extLst>
      <p:ext uri="{BB962C8B-B14F-4D97-AF65-F5344CB8AC3E}">
        <p14:creationId xmlns:p14="http://schemas.microsoft.com/office/powerpoint/2010/main" val="262858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DA4AA-EF1E-E39A-8A9E-1E9A771308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EADC05-C6AC-4B7E-BE5E-20AEC448FB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F846B9-B5CB-605A-1D7F-15E73E6DDB81}"/>
              </a:ext>
            </a:extLst>
          </p:cNvPr>
          <p:cNvSpPr>
            <a:spLocks noGrp="1"/>
          </p:cNvSpPr>
          <p:nvPr>
            <p:ph type="dt" sz="half" idx="10"/>
          </p:nvPr>
        </p:nvSpPr>
        <p:spPr/>
        <p:txBody>
          <a:bodyPr/>
          <a:lstStyle/>
          <a:p>
            <a:fld id="{BB3097FD-A333-4F04-BF96-D57E92FACCDB}" type="datetimeFigureOut">
              <a:rPr lang="en-GB" smtClean="0"/>
              <a:t>20/02/2025</a:t>
            </a:fld>
            <a:endParaRPr lang="en-GB"/>
          </a:p>
        </p:txBody>
      </p:sp>
      <p:sp>
        <p:nvSpPr>
          <p:cNvPr id="5" name="Footer Placeholder 4">
            <a:extLst>
              <a:ext uri="{FF2B5EF4-FFF2-40B4-BE49-F238E27FC236}">
                <a16:creationId xmlns:a16="http://schemas.microsoft.com/office/drawing/2014/main" id="{03E3112F-AE0E-FB8F-8A90-741F747F4B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7B2480-8547-FDF9-A9C4-12F38D1CDF9E}"/>
              </a:ext>
            </a:extLst>
          </p:cNvPr>
          <p:cNvSpPr>
            <a:spLocks noGrp="1"/>
          </p:cNvSpPr>
          <p:nvPr>
            <p:ph type="sldNum" sz="quarter" idx="12"/>
          </p:nvPr>
        </p:nvSpPr>
        <p:spPr/>
        <p:txBody>
          <a:bodyPr/>
          <a:lstStyle/>
          <a:p>
            <a:fld id="{BD1ADA70-CB11-4736-84A4-B1E39B183633}" type="slidenum">
              <a:rPr lang="en-GB" smtClean="0"/>
              <a:t>‹#›</a:t>
            </a:fld>
            <a:endParaRPr lang="en-GB"/>
          </a:p>
        </p:txBody>
      </p:sp>
    </p:spTree>
    <p:extLst>
      <p:ext uri="{BB962C8B-B14F-4D97-AF65-F5344CB8AC3E}">
        <p14:creationId xmlns:p14="http://schemas.microsoft.com/office/powerpoint/2010/main" val="4588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C93DE-7B06-D34A-E5BB-176F2BFAD5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F139557-ADA0-F784-CBF6-F71E4BB28F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52E253-0D2E-BB44-CBB1-B820CF7A6DF2}"/>
              </a:ext>
            </a:extLst>
          </p:cNvPr>
          <p:cNvSpPr>
            <a:spLocks noGrp="1"/>
          </p:cNvSpPr>
          <p:nvPr>
            <p:ph type="dt" sz="half" idx="10"/>
          </p:nvPr>
        </p:nvSpPr>
        <p:spPr/>
        <p:txBody>
          <a:bodyPr/>
          <a:lstStyle/>
          <a:p>
            <a:fld id="{BB3097FD-A333-4F04-BF96-D57E92FACCDB}" type="datetimeFigureOut">
              <a:rPr lang="en-GB" smtClean="0"/>
              <a:t>20/02/2025</a:t>
            </a:fld>
            <a:endParaRPr lang="en-GB"/>
          </a:p>
        </p:txBody>
      </p:sp>
      <p:sp>
        <p:nvSpPr>
          <p:cNvPr id="5" name="Footer Placeholder 4">
            <a:extLst>
              <a:ext uri="{FF2B5EF4-FFF2-40B4-BE49-F238E27FC236}">
                <a16:creationId xmlns:a16="http://schemas.microsoft.com/office/drawing/2014/main" id="{2EE9E7A5-1E54-7D4A-E108-E427200C6B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315ADC-0584-0180-57C1-DC7E2FD6BB85}"/>
              </a:ext>
            </a:extLst>
          </p:cNvPr>
          <p:cNvSpPr>
            <a:spLocks noGrp="1"/>
          </p:cNvSpPr>
          <p:nvPr>
            <p:ph type="sldNum" sz="quarter" idx="12"/>
          </p:nvPr>
        </p:nvSpPr>
        <p:spPr/>
        <p:txBody>
          <a:bodyPr/>
          <a:lstStyle/>
          <a:p>
            <a:fld id="{BD1ADA70-CB11-4736-84A4-B1E39B183633}" type="slidenum">
              <a:rPr lang="en-GB" smtClean="0"/>
              <a:t>‹#›</a:t>
            </a:fld>
            <a:endParaRPr lang="en-GB"/>
          </a:p>
        </p:txBody>
      </p:sp>
    </p:spTree>
    <p:extLst>
      <p:ext uri="{BB962C8B-B14F-4D97-AF65-F5344CB8AC3E}">
        <p14:creationId xmlns:p14="http://schemas.microsoft.com/office/powerpoint/2010/main" val="2080372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EA968-A214-7D48-D3A3-FD34FEC7E6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F97A76D-72F8-86C5-929A-0691CCDF80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3215768-60C0-8AEC-01E8-C9ECF619C3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628796B-126D-502D-0511-6F48C845ECB6}"/>
              </a:ext>
            </a:extLst>
          </p:cNvPr>
          <p:cNvSpPr>
            <a:spLocks noGrp="1"/>
          </p:cNvSpPr>
          <p:nvPr>
            <p:ph type="dt" sz="half" idx="10"/>
          </p:nvPr>
        </p:nvSpPr>
        <p:spPr/>
        <p:txBody>
          <a:bodyPr/>
          <a:lstStyle/>
          <a:p>
            <a:fld id="{BB3097FD-A333-4F04-BF96-D57E92FACCDB}" type="datetimeFigureOut">
              <a:rPr lang="en-GB" smtClean="0"/>
              <a:t>20/02/2025</a:t>
            </a:fld>
            <a:endParaRPr lang="en-GB"/>
          </a:p>
        </p:txBody>
      </p:sp>
      <p:sp>
        <p:nvSpPr>
          <p:cNvPr id="6" name="Footer Placeholder 5">
            <a:extLst>
              <a:ext uri="{FF2B5EF4-FFF2-40B4-BE49-F238E27FC236}">
                <a16:creationId xmlns:a16="http://schemas.microsoft.com/office/drawing/2014/main" id="{ED2A4314-DC7B-3A60-692E-B219740869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4ACA2E-B42E-D762-3AA0-8856171CD2E5}"/>
              </a:ext>
            </a:extLst>
          </p:cNvPr>
          <p:cNvSpPr>
            <a:spLocks noGrp="1"/>
          </p:cNvSpPr>
          <p:nvPr>
            <p:ph type="sldNum" sz="quarter" idx="12"/>
          </p:nvPr>
        </p:nvSpPr>
        <p:spPr/>
        <p:txBody>
          <a:bodyPr/>
          <a:lstStyle/>
          <a:p>
            <a:fld id="{BD1ADA70-CB11-4736-84A4-B1E39B183633}" type="slidenum">
              <a:rPr lang="en-GB" smtClean="0"/>
              <a:t>‹#›</a:t>
            </a:fld>
            <a:endParaRPr lang="en-GB"/>
          </a:p>
        </p:txBody>
      </p:sp>
    </p:spTree>
    <p:extLst>
      <p:ext uri="{BB962C8B-B14F-4D97-AF65-F5344CB8AC3E}">
        <p14:creationId xmlns:p14="http://schemas.microsoft.com/office/powerpoint/2010/main" val="71462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0C2FE-B0FE-C1F2-2D48-5C39F168F96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B4C283B-8E26-56A9-62E3-A2AD61EC8B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8AB637-FC8D-4F1A-5C16-56E7BBBD99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E1AB390-5CEB-1C8A-D7D6-12D7DA9BBB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F1FA00-1465-A976-701F-CFF8F5D3F1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FEF1673-6414-1328-2D02-BD9998CA02D3}"/>
              </a:ext>
            </a:extLst>
          </p:cNvPr>
          <p:cNvSpPr>
            <a:spLocks noGrp="1"/>
          </p:cNvSpPr>
          <p:nvPr>
            <p:ph type="dt" sz="half" idx="10"/>
          </p:nvPr>
        </p:nvSpPr>
        <p:spPr/>
        <p:txBody>
          <a:bodyPr/>
          <a:lstStyle/>
          <a:p>
            <a:fld id="{BB3097FD-A333-4F04-BF96-D57E92FACCDB}" type="datetimeFigureOut">
              <a:rPr lang="en-GB" smtClean="0"/>
              <a:t>20/02/2025</a:t>
            </a:fld>
            <a:endParaRPr lang="en-GB"/>
          </a:p>
        </p:txBody>
      </p:sp>
      <p:sp>
        <p:nvSpPr>
          <p:cNvPr id="8" name="Footer Placeholder 7">
            <a:extLst>
              <a:ext uri="{FF2B5EF4-FFF2-40B4-BE49-F238E27FC236}">
                <a16:creationId xmlns:a16="http://schemas.microsoft.com/office/drawing/2014/main" id="{E5DB32B2-4200-399C-4882-AD4D8760C65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2C38FCE-25B1-46DD-69D5-6135EF49F6D7}"/>
              </a:ext>
            </a:extLst>
          </p:cNvPr>
          <p:cNvSpPr>
            <a:spLocks noGrp="1"/>
          </p:cNvSpPr>
          <p:nvPr>
            <p:ph type="sldNum" sz="quarter" idx="12"/>
          </p:nvPr>
        </p:nvSpPr>
        <p:spPr/>
        <p:txBody>
          <a:bodyPr/>
          <a:lstStyle/>
          <a:p>
            <a:fld id="{BD1ADA70-CB11-4736-84A4-B1E39B183633}" type="slidenum">
              <a:rPr lang="en-GB" smtClean="0"/>
              <a:t>‹#›</a:t>
            </a:fld>
            <a:endParaRPr lang="en-GB"/>
          </a:p>
        </p:txBody>
      </p:sp>
    </p:spTree>
    <p:extLst>
      <p:ext uri="{BB962C8B-B14F-4D97-AF65-F5344CB8AC3E}">
        <p14:creationId xmlns:p14="http://schemas.microsoft.com/office/powerpoint/2010/main" val="3021719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479FA-4F3A-475D-EA58-8C7A98C048E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2F856D4-297D-CB3C-C615-FE1827FBCE9F}"/>
              </a:ext>
            </a:extLst>
          </p:cNvPr>
          <p:cNvSpPr>
            <a:spLocks noGrp="1"/>
          </p:cNvSpPr>
          <p:nvPr>
            <p:ph type="dt" sz="half" idx="10"/>
          </p:nvPr>
        </p:nvSpPr>
        <p:spPr/>
        <p:txBody>
          <a:bodyPr/>
          <a:lstStyle/>
          <a:p>
            <a:fld id="{BB3097FD-A333-4F04-BF96-D57E92FACCDB}" type="datetimeFigureOut">
              <a:rPr lang="en-GB" smtClean="0"/>
              <a:t>20/02/2025</a:t>
            </a:fld>
            <a:endParaRPr lang="en-GB"/>
          </a:p>
        </p:txBody>
      </p:sp>
      <p:sp>
        <p:nvSpPr>
          <p:cNvPr id="4" name="Footer Placeholder 3">
            <a:extLst>
              <a:ext uri="{FF2B5EF4-FFF2-40B4-BE49-F238E27FC236}">
                <a16:creationId xmlns:a16="http://schemas.microsoft.com/office/drawing/2014/main" id="{C8266B77-F6C8-E2E1-9841-6003E32C977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6A804AC-E48D-1493-3E73-A96448C8763E}"/>
              </a:ext>
            </a:extLst>
          </p:cNvPr>
          <p:cNvSpPr>
            <a:spLocks noGrp="1"/>
          </p:cNvSpPr>
          <p:nvPr>
            <p:ph type="sldNum" sz="quarter" idx="12"/>
          </p:nvPr>
        </p:nvSpPr>
        <p:spPr/>
        <p:txBody>
          <a:bodyPr/>
          <a:lstStyle/>
          <a:p>
            <a:fld id="{BD1ADA70-CB11-4736-84A4-B1E39B183633}" type="slidenum">
              <a:rPr lang="en-GB" smtClean="0"/>
              <a:t>‹#›</a:t>
            </a:fld>
            <a:endParaRPr lang="en-GB"/>
          </a:p>
        </p:txBody>
      </p:sp>
    </p:spTree>
    <p:extLst>
      <p:ext uri="{BB962C8B-B14F-4D97-AF65-F5344CB8AC3E}">
        <p14:creationId xmlns:p14="http://schemas.microsoft.com/office/powerpoint/2010/main" val="213363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34AC92-90FC-3670-0150-5C934AD5CDCA}"/>
              </a:ext>
            </a:extLst>
          </p:cNvPr>
          <p:cNvSpPr>
            <a:spLocks noGrp="1"/>
          </p:cNvSpPr>
          <p:nvPr>
            <p:ph type="dt" sz="half" idx="10"/>
          </p:nvPr>
        </p:nvSpPr>
        <p:spPr/>
        <p:txBody>
          <a:bodyPr/>
          <a:lstStyle/>
          <a:p>
            <a:fld id="{BB3097FD-A333-4F04-BF96-D57E92FACCDB}" type="datetimeFigureOut">
              <a:rPr lang="en-GB" smtClean="0"/>
              <a:t>20/02/2025</a:t>
            </a:fld>
            <a:endParaRPr lang="en-GB"/>
          </a:p>
        </p:txBody>
      </p:sp>
      <p:sp>
        <p:nvSpPr>
          <p:cNvPr id="3" name="Footer Placeholder 2">
            <a:extLst>
              <a:ext uri="{FF2B5EF4-FFF2-40B4-BE49-F238E27FC236}">
                <a16:creationId xmlns:a16="http://schemas.microsoft.com/office/drawing/2014/main" id="{764330DE-0069-71AC-BD2F-0DD25F3EBC9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FAFAFD1-1EBD-B15F-3C1F-00C1CCE42FF8}"/>
              </a:ext>
            </a:extLst>
          </p:cNvPr>
          <p:cNvSpPr>
            <a:spLocks noGrp="1"/>
          </p:cNvSpPr>
          <p:nvPr>
            <p:ph type="sldNum" sz="quarter" idx="12"/>
          </p:nvPr>
        </p:nvSpPr>
        <p:spPr/>
        <p:txBody>
          <a:bodyPr/>
          <a:lstStyle/>
          <a:p>
            <a:fld id="{BD1ADA70-CB11-4736-84A4-B1E39B183633}" type="slidenum">
              <a:rPr lang="en-GB" smtClean="0"/>
              <a:t>‹#›</a:t>
            </a:fld>
            <a:endParaRPr lang="en-GB"/>
          </a:p>
        </p:txBody>
      </p:sp>
    </p:spTree>
    <p:extLst>
      <p:ext uri="{BB962C8B-B14F-4D97-AF65-F5344CB8AC3E}">
        <p14:creationId xmlns:p14="http://schemas.microsoft.com/office/powerpoint/2010/main" val="37135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CAED8-6D1C-851C-82AB-627A36B0F4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6978D48-0C03-E9C4-2032-F088786B6C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6E96208-1DF1-57F3-3037-ADD991DC2E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3EB324-D46A-693E-0B4E-DAFACAB527C9}"/>
              </a:ext>
            </a:extLst>
          </p:cNvPr>
          <p:cNvSpPr>
            <a:spLocks noGrp="1"/>
          </p:cNvSpPr>
          <p:nvPr>
            <p:ph type="dt" sz="half" idx="10"/>
          </p:nvPr>
        </p:nvSpPr>
        <p:spPr/>
        <p:txBody>
          <a:bodyPr/>
          <a:lstStyle/>
          <a:p>
            <a:fld id="{BB3097FD-A333-4F04-BF96-D57E92FACCDB}" type="datetimeFigureOut">
              <a:rPr lang="en-GB" smtClean="0"/>
              <a:t>20/02/2025</a:t>
            </a:fld>
            <a:endParaRPr lang="en-GB"/>
          </a:p>
        </p:txBody>
      </p:sp>
      <p:sp>
        <p:nvSpPr>
          <p:cNvPr id="6" name="Footer Placeholder 5">
            <a:extLst>
              <a:ext uri="{FF2B5EF4-FFF2-40B4-BE49-F238E27FC236}">
                <a16:creationId xmlns:a16="http://schemas.microsoft.com/office/drawing/2014/main" id="{9D7050BA-6340-6C7C-2F28-1357D92AE1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E5AF79-1611-CA79-021C-4C4DA7F9B3CD}"/>
              </a:ext>
            </a:extLst>
          </p:cNvPr>
          <p:cNvSpPr>
            <a:spLocks noGrp="1"/>
          </p:cNvSpPr>
          <p:nvPr>
            <p:ph type="sldNum" sz="quarter" idx="12"/>
          </p:nvPr>
        </p:nvSpPr>
        <p:spPr/>
        <p:txBody>
          <a:bodyPr/>
          <a:lstStyle/>
          <a:p>
            <a:fld id="{BD1ADA70-CB11-4736-84A4-B1E39B183633}" type="slidenum">
              <a:rPr lang="en-GB" smtClean="0"/>
              <a:t>‹#›</a:t>
            </a:fld>
            <a:endParaRPr lang="en-GB"/>
          </a:p>
        </p:txBody>
      </p:sp>
    </p:spTree>
    <p:extLst>
      <p:ext uri="{BB962C8B-B14F-4D97-AF65-F5344CB8AC3E}">
        <p14:creationId xmlns:p14="http://schemas.microsoft.com/office/powerpoint/2010/main" val="1527959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07B43-6176-C052-9DE5-9307FBDD26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32B6143-6BE8-85A9-4587-78849A39C4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FDFB0E-F329-6037-BA40-1C6AB8C953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DFB245-72A8-A646-4064-B9BB693D59DD}"/>
              </a:ext>
            </a:extLst>
          </p:cNvPr>
          <p:cNvSpPr>
            <a:spLocks noGrp="1"/>
          </p:cNvSpPr>
          <p:nvPr>
            <p:ph type="dt" sz="half" idx="10"/>
          </p:nvPr>
        </p:nvSpPr>
        <p:spPr/>
        <p:txBody>
          <a:bodyPr/>
          <a:lstStyle/>
          <a:p>
            <a:fld id="{BB3097FD-A333-4F04-BF96-D57E92FACCDB}" type="datetimeFigureOut">
              <a:rPr lang="en-GB" smtClean="0"/>
              <a:t>20/02/2025</a:t>
            </a:fld>
            <a:endParaRPr lang="en-GB"/>
          </a:p>
        </p:txBody>
      </p:sp>
      <p:sp>
        <p:nvSpPr>
          <p:cNvPr id="6" name="Footer Placeholder 5">
            <a:extLst>
              <a:ext uri="{FF2B5EF4-FFF2-40B4-BE49-F238E27FC236}">
                <a16:creationId xmlns:a16="http://schemas.microsoft.com/office/drawing/2014/main" id="{534CD655-4698-4BAA-362E-950EAC640D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0376E6-C593-8CB1-CC8E-0F1527341957}"/>
              </a:ext>
            </a:extLst>
          </p:cNvPr>
          <p:cNvSpPr>
            <a:spLocks noGrp="1"/>
          </p:cNvSpPr>
          <p:nvPr>
            <p:ph type="sldNum" sz="quarter" idx="12"/>
          </p:nvPr>
        </p:nvSpPr>
        <p:spPr/>
        <p:txBody>
          <a:bodyPr/>
          <a:lstStyle/>
          <a:p>
            <a:fld id="{BD1ADA70-CB11-4736-84A4-B1E39B183633}" type="slidenum">
              <a:rPr lang="en-GB" smtClean="0"/>
              <a:t>‹#›</a:t>
            </a:fld>
            <a:endParaRPr lang="en-GB"/>
          </a:p>
        </p:txBody>
      </p:sp>
    </p:spTree>
    <p:extLst>
      <p:ext uri="{BB962C8B-B14F-4D97-AF65-F5344CB8AC3E}">
        <p14:creationId xmlns:p14="http://schemas.microsoft.com/office/powerpoint/2010/main" val="1885145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7B6DA7-C4C8-8AEB-CCC6-B37D92A293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12D991-E2C1-B4C2-915A-0FA3E1D91D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F368AA-1C6B-11A2-9D63-E1CA835C06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3097FD-A333-4F04-BF96-D57E92FACCDB}" type="datetimeFigureOut">
              <a:rPr lang="en-GB" smtClean="0"/>
              <a:t>20/02/2025</a:t>
            </a:fld>
            <a:endParaRPr lang="en-GB"/>
          </a:p>
        </p:txBody>
      </p:sp>
      <p:sp>
        <p:nvSpPr>
          <p:cNvPr id="5" name="Footer Placeholder 4">
            <a:extLst>
              <a:ext uri="{FF2B5EF4-FFF2-40B4-BE49-F238E27FC236}">
                <a16:creationId xmlns:a16="http://schemas.microsoft.com/office/drawing/2014/main" id="{CF4A2CC0-AA1C-D210-2234-80BCCAC521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FEB303E-1ECB-4DB5-A740-4F716AC39A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ADA70-CB11-4736-84A4-B1E39B183633}" type="slidenum">
              <a:rPr lang="en-GB" smtClean="0"/>
              <a:t>‹#›</a:t>
            </a:fld>
            <a:endParaRPr lang="en-GB"/>
          </a:p>
        </p:txBody>
      </p:sp>
    </p:spTree>
    <p:extLst>
      <p:ext uri="{BB962C8B-B14F-4D97-AF65-F5344CB8AC3E}">
        <p14:creationId xmlns:p14="http://schemas.microsoft.com/office/powerpoint/2010/main" val="930645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CD0B6A-0F36-6B87-27AF-3606B1280C71}"/>
              </a:ext>
            </a:extLst>
          </p:cNvPr>
          <p:cNvSpPr>
            <a:spLocks noGrp="1"/>
          </p:cNvSpPr>
          <p:nvPr>
            <p:ph type="ctrTitle"/>
          </p:nvPr>
        </p:nvSpPr>
        <p:spPr>
          <a:xfrm>
            <a:off x="1432560" y="3646107"/>
            <a:ext cx="9144000" cy="2343213"/>
          </a:xfrm>
        </p:spPr>
        <p:txBody>
          <a:bodyPr>
            <a:normAutofit/>
          </a:bodyPr>
          <a:lstStyle/>
          <a:p>
            <a:r>
              <a:rPr lang="en-GB" sz="115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Romans</a:t>
            </a:r>
          </a:p>
        </p:txBody>
      </p:sp>
      <p:sp>
        <p:nvSpPr>
          <p:cNvPr id="6" name="Subtitle 5">
            <a:extLst>
              <a:ext uri="{FF2B5EF4-FFF2-40B4-BE49-F238E27FC236}">
                <a16:creationId xmlns:a16="http://schemas.microsoft.com/office/drawing/2014/main" id="{57E1BE51-587A-9724-43A8-CCFA6B992095}"/>
              </a:ext>
            </a:extLst>
          </p:cNvPr>
          <p:cNvSpPr>
            <a:spLocks noGrp="1"/>
          </p:cNvSpPr>
          <p:nvPr>
            <p:ph type="subTitle" idx="1"/>
          </p:nvPr>
        </p:nvSpPr>
        <p:spPr>
          <a:xfrm>
            <a:off x="1432560" y="6108193"/>
            <a:ext cx="9323832" cy="749807"/>
          </a:xfrm>
        </p:spPr>
        <p:txBody>
          <a:bodyPr>
            <a:noAutofit/>
          </a:bodyPr>
          <a:lstStyle/>
          <a:p>
            <a:r>
              <a:rPr lang="en-GB" sz="44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The power of the Gospel</a:t>
            </a:r>
          </a:p>
        </p:txBody>
      </p:sp>
    </p:spTree>
    <p:extLst>
      <p:ext uri="{BB962C8B-B14F-4D97-AF65-F5344CB8AC3E}">
        <p14:creationId xmlns:p14="http://schemas.microsoft.com/office/powerpoint/2010/main" val="605868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a:stretch>
        </a:blipFill>
        <a:effectLst/>
      </p:bgPr>
    </p:bg>
    <p:spTree>
      <p:nvGrpSpPr>
        <p:cNvPr id="1" name="">
          <a:extLst>
            <a:ext uri="{FF2B5EF4-FFF2-40B4-BE49-F238E27FC236}">
              <a16:creationId xmlns:a16="http://schemas.microsoft.com/office/drawing/2014/main" id="{AA2E4727-FE17-70C8-5F3F-8D90485F9698}"/>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C199059D-626E-EB30-64F3-60E4D6618D37}"/>
              </a:ext>
            </a:extLst>
          </p:cNvPr>
          <p:cNvSpPr>
            <a:spLocks noGrp="1"/>
          </p:cNvSpPr>
          <p:nvPr>
            <p:ph idx="1"/>
          </p:nvPr>
        </p:nvSpPr>
        <p:spPr>
          <a:xfrm>
            <a:off x="0" y="1655097"/>
            <a:ext cx="12192000" cy="5276081"/>
          </a:xfrm>
        </p:spPr>
        <p:txBody>
          <a:bodyPr>
            <a:normAutofit/>
          </a:bodyPr>
          <a:lstStyle/>
          <a:p>
            <a:pPr marL="715963" indent="-715963">
              <a:lnSpc>
                <a:spcPct val="100000"/>
              </a:lnSpc>
              <a:spcBef>
                <a:spcPts val="600"/>
              </a:spcBef>
              <a:spcAft>
                <a:spcPts val="600"/>
              </a:spcAft>
              <a:buFont typeface="+mj-lt"/>
              <a:buAutoNum type="arabicPeriod"/>
            </a:pPr>
            <a:r>
              <a:rPr lang="en-GB" sz="3600" kern="0" dirty="0">
                <a:solidFill>
                  <a:schemeClr val="bg1">
                    <a:lumMod val="65000"/>
                  </a:schemeClr>
                </a:solidFill>
                <a:latin typeface="Verdana" panose="020B0604030504040204" pitchFamily="34" charset="0"/>
                <a:ea typeface="Times New Roman" panose="02020603050405020304" pitchFamily="18" charset="0"/>
                <a:cs typeface="Times New Roman" panose="02020603050405020304" pitchFamily="18" charset="0"/>
              </a:rPr>
              <a:t>We are Accepted by God</a:t>
            </a:r>
          </a:p>
          <a:p>
            <a:pPr marL="715963" indent="-715963">
              <a:lnSpc>
                <a:spcPct val="100000"/>
              </a:lnSpc>
              <a:spcBef>
                <a:spcPts val="600"/>
              </a:spcBef>
              <a:spcAft>
                <a:spcPts val="600"/>
              </a:spcAft>
              <a:buFont typeface="+mj-lt"/>
              <a:buAutoNum type="arabicPeriod"/>
            </a:pPr>
            <a:r>
              <a:rPr lang="en-GB" sz="3600" kern="0" dirty="0">
                <a:solidFill>
                  <a:schemeClr val="bg1">
                    <a:lumMod val="65000"/>
                  </a:schemeClr>
                </a:solidFill>
                <a:latin typeface="Verdana" panose="020B0604030504040204" pitchFamily="34" charset="0"/>
                <a:ea typeface="Times New Roman" panose="02020603050405020304" pitchFamily="18" charset="0"/>
                <a:cs typeface="Times New Roman" panose="02020603050405020304" pitchFamily="18" charset="0"/>
              </a:rPr>
              <a:t>We have Access to God</a:t>
            </a:r>
          </a:p>
          <a:p>
            <a:pPr marL="715963" indent="-715963">
              <a:lnSpc>
                <a:spcPct val="100000"/>
              </a:lnSpc>
              <a:spcBef>
                <a:spcPts val="600"/>
              </a:spcBef>
              <a:spcAft>
                <a:spcPts val="600"/>
              </a:spcAft>
              <a:buFont typeface="+mj-lt"/>
              <a:buAutoNum type="arabicPeriod"/>
            </a:pPr>
            <a:r>
              <a:rPr lang="en-GB" sz="3600" kern="0" dirty="0">
                <a:solidFill>
                  <a:schemeClr val="bg1">
                    <a:lumMod val="65000"/>
                  </a:schemeClr>
                </a:solidFill>
                <a:latin typeface="Verdana" panose="020B0604030504040204" pitchFamily="34" charset="0"/>
                <a:ea typeface="Times New Roman" panose="02020603050405020304" pitchFamily="18" charset="0"/>
                <a:cs typeface="Times New Roman" panose="02020603050405020304" pitchFamily="18" charset="0"/>
              </a:rPr>
              <a:t>We Anticipate meeting God</a:t>
            </a:r>
          </a:p>
          <a:p>
            <a:pPr marL="715963" indent="-715963">
              <a:lnSpc>
                <a:spcPct val="115000"/>
              </a:lnSpc>
              <a:spcAft>
                <a:spcPts val="800"/>
              </a:spcAft>
              <a:buFont typeface="+mj-lt"/>
              <a:buAutoNum type="arabicPeriod"/>
            </a:pPr>
            <a:r>
              <a:rPr lang="en-GB" sz="4000" b="1" kern="0" dirty="0">
                <a:effectLst>
                  <a:outerShdw blurRad="38100" dist="38100" dir="2700000" algn="tl">
                    <a:srgbClr val="000000">
                      <a:alpha val="43137"/>
                    </a:srgbClr>
                  </a:outerShdw>
                </a:effectLst>
                <a:latin typeface="Verdana" panose="020B0604030504040204" pitchFamily="34" charset="0"/>
                <a:ea typeface="Times New Roman" panose="02020603050405020304" pitchFamily="18" charset="0"/>
                <a:cs typeface="Times New Roman" panose="02020603050405020304" pitchFamily="18" charset="0"/>
              </a:rPr>
              <a:t>We can Accept suffering  </a:t>
            </a:r>
            <a:r>
              <a:rPr lang="en-GB" kern="0" dirty="0">
                <a:latin typeface="Verdana" panose="020B0604030504040204" pitchFamily="34" charset="0"/>
                <a:ea typeface="Times New Roman" panose="02020603050405020304" pitchFamily="18" charset="0"/>
                <a:cs typeface="Times New Roman" panose="02020603050405020304" pitchFamily="18" charset="0"/>
              </a:rPr>
              <a:t>– 5v3-4</a:t>
            </a:r>
            <a:endParaRPr lang="en-GB" sz="3200" kern="1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latin typeface="Verdana" panose="020B0604030504040204" pitchFamily="34" charset="0"/>
              <a:ea typeface="Verdana" panose="020B0604030504040204" pitchFamily="34" charset="0"/>
            </a:endParaRPr>
          </a:p>
        </p:txBody>
      </p:sp>
      <p:cxnSp>
        <p:nvCxnSpPr>
          <p:cNvPr id="13" name="Straight Connector 12">
            <a:extLst>
              <a:ext uri="{FF2B5EF4-FFF2-40B4-BE49-F238E27FC236}">
                <a16:creationId xmlns:a16="http://schemas.microsoft.com/office/drawing/2014/main" id="{74E15E44-C054-466F-CF5C-A1253DA3B5DC}"/>
              </a:ext>
            </a:extLst>
          </p:cNvPr>
          <p:cNvCxnSpPr/>
          <p:nvPr/>
        </p:nvCxnSpPr>
        <p:spPr>
          <a:xfrm>
            <a:off x="0" y="1389855"/>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9">
            <a:extLst>
              <a:ext uri="{FF2B5EF4-FFF2-40B4-BE49-F238E27FC236}">
                <a16:creationId xmlns:a16="http://schemas.microsoft.com/office/drawing/2014/main" id="{43D7ADA8-52B9-1353-BD0A-75FC7598A3E5}"/>
              </a:ext>
            </a:extLst>
          </p:cNvPr>
          <p:cNvSpPr txBox="1">
            <a:spLocks/>
          </p:cNvSpPr>
          <p:nvPr/>
        </p:nvSpPr>
        <p:spPr>
          <a:xfrm>
            <a:off x="0" y="18255"/>
            <a:ext cx="121920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kern="0" dirty="0">
                <a:effectLst>
                  <a:outerShdw blurRad="38100" dist="38100" dir="2700000" algn="tl">
                    <a:srgbClr val="000000">
                      <a:alpha val="43137"/>
                    </a:srgbClr>
                  </a:outerShdw>
                </a:effectLst>
                <a:latin typeface="Verdana" panose="020B0604030504040204" pitchFamily="34" charset="0"/>
                <a:ea typeface="Times New Roman" panose="02020603050405020304" pitchFamily="18" charset="0"/>
                <a:cs typeface="Times New Roman" panose="02020603050405020304" pitchFamily="18" charset="0"/>
              </a:rPr>
              <a:t>Freedom</a:t>
            </a:r>
          </a:p>
          <a:p>
            <a:pPr algn="ctr">
              <a:lnSpc>
                <a:spcPct val="100000"/>
              </a:lnSpc>
              <a:spcBef>
                <a:spcPts val="600"/>
              </a:spcBef>
            </a:pPr>
            <a:r>
              <a:rPr lang="en-GB" sz="2400" kern="0" dirty="0">
                <a:effectLst>
                  <a:outerShdw blurRad="38100" dist="38100" dir="2700000" algn="tl">
                    <a:srgbClr val="000000">
                      <a:alpha val="43137"/>
                    </a:srgbClr>
                  </a:outerShdw>
                </a:effectLst>
                <a:latin typeface="Verdana" panose="020B0604030504040204" pitchFamily="34" charset="0"/>
                <a:ea typeface="Times New Roman" panose="02020603050405020304" pitchFamily="18" charset="0"/>
                <a:cs typeface="Times New Roman" panose="02020603050405020304" pitchFamily="18" charset="0"/>
              </a:rPr>
              <a:t>Romans Ch 5v1-11</a:t>
            </a:r>
            <a:endParaRPr lang="en-GB"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5668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a:stretch>
        </a:blipFill>
        <a:effectLst/>
      </p:bgPr>
    </p:bg>
    <p:spTree>
      <p:nvGrpSpPr>
        <p:cNvPr id="1" name="">
          <a:extLst>
            <a:ext uri="{FF2B5EF4-FFF2-40B4-BE49-F238E27FC236}">
              <a16:creationId xmlns:a16="http://schemas.microsoft.com/office/drawing/2014/main" id="{9FBF97DE-DEF8-7502-5DC6-F425BC9E2543}"/>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E5C0ABC7-0FF9-C8CA-C1AB-14E22D59E040}"/>
              </a:ext>
            </a:extLst>
          </p:cNvPr>
          <p:cNvSpPr>
            <a:spLocks noGrp="1"/>
          </p:cNvSpPr>
          <p:nvPr>
            <p:ph idx="1"/>
          </p:nvPr>
        </p:nvSpPr>
        <p:spPr>
          <a:xfrm>
            <a:off x="0" y="1655097"/>
            <a:ext cx="12192000" cy="5276081"/>
          </a:xfrm>
        </p:spPr>
        <p:txBody>
          <a:bodyPr>
            <a:normAutofit/>
          </a:bodyPr>
          <a:lstStyle/>
          <a:p>
            <a:pPr marL="715963" indent="-715963">
              <a:lnSpc>
                <a:spcPct val="100000"/>
              </a:lnSpc>
              <a:spcBef>
                <a:spcPts val="600"/>
              </a:spcBef>
              <a:spcAft>
                <a:spcPts val="600"/>
              </a:spcAft>
              <a:buFont typeface="+mj-lt"/>
              <a:buAutoNum type="arabicPeriod"/>
            </a:pPr>
            <a:r>
              <a:rPr lang="en-GB" sz="3600" kern="0" dirty="0">
                <a:solidFill>
                  <a:schemeClr val="bg1">
                    <a:lumMod val="65000"/>
                  </a:schemeClr>
                </a:solidFill>
                <a:latin typeface="Verdana" panose="020B0604030504040204" pitchFamily="34" charset="0"/>
                <a:ea typeface="Times New Roman" panose="02020603050405020304" pitchFamily="18" charset="0"/>
                <a:cs typeface="Times New Roman" panose="02020603050405020304" pitchFamily="18" charset="0"/>
              </a:rPr>
              <a:t>We are Accepted by God</a:t>
            </a:r>
          </a:p>
          <a:p>
            <a:pPr marL="715963" indent="-715963">
              <a:lnSpc>
                <a:spcPct val="100000"/>
              </a:lnSpc>
              <a:spcBef>
                <a:spcPts val="600"/>
              </a:spcBef>
              <a:spcAft>
                <a:spcPts val="600"/>
              </a:spcAft>
              <a:buFont typeface="+mj-lt"/>
              <a:buAutoNum type="arabicPeriod"/>
            </a:pPr>
            <a:r>
              <a:rPr lang="en-GB" sz="3600" kern="0" dirty="0">
                <a:solidFill>
                  <a:schemeClr val="bg1">
                    <a:lumMod val="65000"/>
                  </a:schemeClr>
                </a:solidFill>
                <a:latin typeface="Verdana" panose="020B0604030504040204" pitchFamily="34" charset="0"/>
                <a:ea typeface="Times New Roman" panose="02020603050405020304" pitchFamily="18" charset="0"/>
                <a:cs typeface="Times New Roman" panose="02020603050405020304" pitchFamily="18" charset="0"/>
              </a:rPr>
              <a:t>We have Access to God</a:t>
            </a:r>
          </a:p>
          <a:p>
            <a:pPr marL="715963" indent="-715963">
              <a:lnSpc>
                <a:spcPct val="100000"/>
              </a:lnSpc>
              <a:spcBef>
                <a:spcPts val="600"/>
              </a:spcBef>
              <a:spcAft>
                <a:spcPts val="600"/>
              </a:spcAft>
              <a:buFont typeface="+mj-lt"/>
              <a:buAutoNum type="arabicPeriod"/>
            </a:pPr>
            <a:r>
              <a:rPr lang="en-GB" sz="3600" kern="0" dirty="0">
                <a:solidFill>
                  <a:schemeClr val="bg1">
                    <a:lumMod val="65000"/>
                  </a:schemeClr>
                </a:solidFill>
                <a:latin typeface="Verdana" panose="020B0604030504040204" pitchFamily="34" charset="0"/>
                <a:ea typeface="Times New Roman" panose="02020603050405020304" pitchFamily="18" charset="0"/>
                <a:cs typeface="Times New Roman" panose="02020603050405020304" pitchFamily="18" charset="0"/>
              </a:rPr>
              <a:t>We Anticipate meeting God</a:t>
            </a:r>
          </a:p>
          <a:p>
            <a:pPr marL="715963" indent="-715963">
              <a:lnSpc>
                <a:spcPct val="115000"/>
              </a:lnSpc>
              <a:spcAft>
                <a:spcPts val="800"/>
              </a:spcAft>
              <a:buFont typeface="+mj-lt"/>
              <a:buAutoNum type="arabicPeriod"/>
            </a:pPr>
            <a:r>
              <a:rPr lang="en-GB" sz="4000" b="1" kern="0" dirty="0">
                <a:effectLst>
                  <a:outerShdw blurRad="38100" dist="38100" dir="2700000" algn="tl">
                    <a:srgbClr val="000000">
                      <a:alpha val="43137"/>
                    </a:srgbClr>
                  </a:outerShdw>
                </a:effectLst>
                <a:latin typeface="Verdana" panose="020B0604030504040204" pitchFamily="34" charset="0"/>
                <a:ea typeface="Times New Roman" panose="02020603050405020304" pitchFamily="18" charset="0"/>
                <a:cs typeface="Times New Roman" panose="02020603050405020304" pitchFamily="18" charset="0"/>
              </a:rPr>
              <a:t>We can Accept suffering </a:t>
            </a:r>
            <a:endParaRPr lang="en-GB" sz="4000" b="1"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15000"/>
              </a:lnSpc>
              <a:spcAft>
                <a:spcPts val="800"/>
              </a:spcAft>
              <a:buNone/>
            </a:pPr>
            <a:r>
              <a:rPr lang="en-GB" sz="2400" b="0" i="0" dirty="0">
                <a:solidFill>
                  <a:srgbClr val="000000"/>
                </a:solidFill>
                <a:effectLst/>
                <a:latin typeface="system-ui"/>
              </a:rPr>
              <a:t>	</a:t>
            </a:r>
            <a:r>
              <a:rPr lang="en-GB" sz="3200" b="0" i="0" dirty="0">
                <a:solidFill>
                  <a:srgbClr val="000000"/>
                </a:solidFill>
                <a:effectLst/>
                <a:latin typeface="system-ui"/>
              </a:rPr>
              <a:t>‘… we also </a:t>
            </a:r>
            <a:r>
              <a:rPr lang="en-GB" sz="3200" b="0" i="1" dirty="0">
                <a:solidFill>
                  <a:srgbClr val="000000"/>
                </a:solidFill>
                <a:effectLst>
                  <a:outerShdw blurRad="38100" dist="38100" dir="2700000" algn="tl">
                    <a:srgbClr val="000000">
                      <a:alpha val="43137"/>
                    </a:srgbClr>
                  </a:outerShdw>
                </a:effectLst>
                <a:latin typeface="system-ui"/>
              </a:rPr>
              <a:t>glory</a:t>
            </a:r>
            <a:r>
              <a:rPr lang="en-GB" sz="3200" b="0" i="0" dirty="0">
                <a:solidFill>
                  <a:srgbClr val="000000"/>
                </a:solidFill>
                <a:effectLst/>
                <a:latin typeface="system-ui"/>
              </a:rPr>
              <a:t> in our sufferings, because we know that suffering 	produces perseverance; perseverance, character; and character, 	hope.’ </a:t>
            </a:r>
            <a:r>
              <a:rPr lang="en-GB" b="0" i="0" dirty="0">
                <a:solidFill>
                  <a:srgbClr val="000000"/>
                </a:solidFill>
                <a:effectLst/>
                <a:latin typeface="system-ui"/>
              </a:rPr>
              <a:t>5v3-4</a:t>
            </a: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latin typeface="Verdana" panose="020B0604030504040204" pitchFamily="34" charset="0"/>
              <a:ea typeface="Verdana" panose="020B0604030504040204" pitchFamily="34" charset="0"/>
            </a:endParaRPr>
          </a:p>
        </p:txBody>
      </p:sp>
      <p:cxnSp>
        <p:nvCxnSpPr>
          <p:cNvPr id="13" name="Straight Connector 12">
            <a:extLst>
              <a:ext uri="{FF2B5EF4-FFF2-40B4-BE49-F238E27FC236}">
                <a16:creationId xmlns:a16="http://schemas.microsoft.com/office/drawing/2014/main" id="{6DC3E275-1720-E699-91B6-C05692EE1A32}"/>
              </a:ext>
            </a:extLst>
          </p:cNvPr>
          <p:cNvCxnSpPr/>
          <p:nvPr/>
        </p:nvCxnSpPr>
        <p:spPr>
          <a:xfrm>
            <a:off x="0" y="1389855"/>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9">
            <a:extLst>
              <a:ext uri="{FF2B5EF4-FFF2-40B4-BE49-F238E27FC236}">
                <a16:creationId xmlns:a16="http://schemas.microsoft.com/office/drawing/2014/main" id="{2669B27F-378C-266D-EE35-6B881AE3E2A3}"/>
              </a:ext>
            </a:extLst>
          </p:cNvPr>
          <p:cNvSpPr txBox="1">
            <a:spLocks/>
          </p:cNvSpPr>
          <p:nvPr/>
        </p:nvSpPr>
        <p:spPr>
          <a:xfrm>
            <a:off x="0" y="18255"/>
            <a:ext cx="121920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kern="0" dirty="0">
                <a:effectLst>
                  <a:outerShdw blurRad="38100" dist="38100" dir="2700000" algn="tl">
                    <a:srgbClr val="000000">
                      <a:alpha val="43137"/>
                    </a:srgbClr>
                  </a:outerShdw>
                </a:effectLst>
                <a:latin typeface="Verdana" panose="020B0604030504040204" pitchFamily="34" charset="0"/>
                <a:ea typeface="Times New Roman" panose="02020603050405020304" pitchFamily="18" charset="0"/>
                <a:cs typeface="Times New Roman" panose="02020603050405020304" pitchFamily="18" charset="0"/>
              </a:rPr>
              <a:t>Freedom</a:t>
            </a:r>
          </a:p>
          <a:p>
            <a:pPr algn="ctr">
              <a:lnSpc>
                <a:spcPct val="100000"/>
              </a:lnSpc>
              <a:spcBef>
                <a:spcPts val="600"/>
              </a:spcBef>
            </a:pPr>
            <a:r>
              <a:rPr lang="en-GB" sz="2400" kern="0" dirty="0">
                <a:effectLst>
                  <a:outerShdw blurRad="38100" dist="38100" dir="2700000" algn="tl">
                    <a:srgbClr val="000000">
                      <a:alpha val="43137"/>
                    </a:srgbClr>
                  </a:outerShdw>
                </a:effectLst>
                <a:latin typeface="Verdana" panose="020B0604030504040204" pitchFamily="34" charset="0"/>
                <a:ea typeface="Times New Roman" panose="02020603050405020304" pitchFamily="18" charset="0"/>
                <a:cs typeface="Times New Roman" panose="02020603050405020304" pitchFamily="18" charset="0"/>
              </a:rPr>
              <a:t>Romans Ch 5v1-11</a:t>
            </a:r>
            <a:endParaRPr lang="en-GB"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85082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a:stretch>
        </a:blipFill>
        <a:effectLst/>
      </p:bgPr>
    </p:bg>
    <p:spTree>
      <p:nvGrpSpPr>
        <p:cNvPr id="1" name="">
          <a:extLst>
            <a:ext uri="{FF2B5EF4-FFF2-40B4-BE49-F238E27FC236}">
              <a16:creationId xmlns:a16="http://schemas.microsoft.com/office/drawing/2014/main" id="{473D2585-B577-623D-AA60-52FB62735EE5}"/>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112CE26D-5829-2C79-8E72-BC1530EBB453}"/>
              </a:ext>
            </a:extLst>
          </p:cNvPr>
          <p:cNvSpPr>
            <a:spLocks noGrp="1"/>
          </p:cNvSpPr>
          <p:nvPr>
            <p:ph idx="1"/>
          </p:nvPr>
        </p:nvSpPr>
        <p:spPr>
          <a:xfrm>
            <a:off x="0" y="1655097"/>
            <a:ext cx="12192000" cy="5276081"/>
          </a:xfrm>
        </p:spPr>
        <p:txBody>
          <a:bodyPr/>
          <a:lstStyle/>
          <a:p>
            <a:pPr marL="715963" indent="-715963">
              <a:lnSpc>
                <a:spcPct val="115000"/>
              </a:lnSpc>
              <a:spcAft>
                <a:spcPts val="800"/>
              </a:spcAft>
              <a:buFont typeface="+mj-lt"/>
              <a:buAutoNum type="arabicPeriod"/>
            </a:pPr>
            <a:r>
              <a:rPr lang="en-GB" sz="4000" b="1" kern="0" dirty="0">
                <a:effectLst>
                  <a:outerShdw blurRad="38100" dist="38100" dir="2700000" algn="tl">
                    <a:srgbClr val="000000">
                      <a:alpha val="43137"/>
                    </a:srgbClr>
                  </a:outerShdw>
                </a:effectLst>
                <a:latin typeface="Verdana" panose="020B0604030504040204" pitchFamily="34" charset="0"/>
                <a:ea typeface="Times New Roman" panose="02020603050405020304" pitchFamily="18" charset="0"/>
                <a:cs typeface="Times New Roman" panose="02020603050405020304" pitchFamily="18" charset="0"/>
              </a:rPr>
              <a:t>We are Accepted </a:t>
            </a:r>
          </a:p>
          <a:p>
            <a:pPr marL="0" indent="0">
              <a:lnSpc>
                <a:spcPct val="115000"/>
              </a:lnSpc>
              <a:spcAft>
                <a:spcPts val="800"/>
              </a:spcAft>
              <a:buNone/>
            </a:pPr>
            <a:r>
              <a:rPr lang="en-GB" i="1" kern="0" dirty="0">
                <a:latin typeface="Verdana" panose="020B0604030504040204" pitchFamily="34" charset="0"/>
                <a:ea typeface="Times New Roman" panose="02020603050405020304" pitchFamily="18" charset="0"/>
                <a:cs typeface="Times New Roman" panose="02020603050405020304" pitchFamily="18" charset="0"/>
              </a:rPr>
              <a:t>	</a:t>
            </a:r>
            <a:endParaRPr lang="en-GB" dirty="0">
              <a:latin typeface="Verdana" panose="020B0604030504040204" pitchFamily="34" charset="0"/>
              <a:ea typeface="Verdana" panose="020B0604030504040204" pitchFamily="34" charset="0"/>
            </a:endParaRPr>
          </a:p>
        </p:txBody>
      </p:sp>
      <p:cxnSp>
        <p:nvCxnSpPr>
          <p:cNvPr id="13" name="Straight Connector 12">
            <a:extLst>
              <a:ext uri="{FF2B5EF4-FFF2-40B4-BE49-F238E27FC236}">
                <a16:creationId xmlns:a16="http://schemas.microsoft.com/office/drawing/2014/main" id="{DB1FB054-58F5-FBBB-32E6-57EB8B353D78}"/>
              </a:ext>
            </a:extLst>
          </p:cNvPr>
          <p:cNvCxnSpPr/>
          <p:nvPr/>
        </p:nvCxnSpPr>
        <p:spPr>
          <a:xfrm>
            <a:off x="0" y="1389855"/>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9">
            <a:extLst>
              <a:ext uri="{FF2B5EF4-FFF2-40B4-BE49-F238E27FC236}">
                <a16:creationId xmlns:a16="http://schemas.microsoft.com/office/drawing/2014/main" id="{8EE8F32A-8371-38B7-348A-67D9A0FB846D}"/>
              </a:ext>
            </a:extLst>
          </p:cNvPr>
          <p:cNvSpPr txBox="1">
            <a:spLocks/>
          </p:cNvSpPr>
          <p:nvPr/>
        </p:nvSpPr>
        <p:spPr>
          <a:xfrm>
            <a:off x="0" y="18255"/>
            <a:ext cx="121920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kern="0" dirty="0">
                <a:effectLst>
                  <a:outerShdw blurRad="38100" dist="38100" dir="2700000" algn="tl">
                    <a:srgbClr val="000000">
                      <a:alpha val="43137"/>
                    </a:srgbClr>
                  </a:outerShdw>
                </a:effectLst>
                <a:latin typeface="Verdana" panose="020B0604030504040204" pitchFamily="34" charset="0"/>
                <a:ea typeface="Times New Roman" panose="02020603050405020304" pitchFamily="18" charset="0"/>
                <a:cs typeface="Times New Roman" panose="02020603050405020304" pitchFamily="18" charset="0"/>
              </a:rPr>
              <a:t>Freedom</a:t>
            </a:r>
          </a:p>
          <a:p>
            <a:pPr algn="ctr">
              <a:lnSpc>
                <a:spcPct val="100000"/>
              </a:lnSpc>
              <a:spcBef>
                <a:spcPts val="600"/>
              </a:spcBef>
            </a:pPr>
            <a:r>
              <a:rPr lang="en-GB" sz="2400" kern="0" dirty="0">
                <a:effectLst>
                  <a:outerShdw blurRad="38100" dist="38100" dir="2700000" algn="tl">
                    <a:srgbClr val="000000">
                      <a:alpha val="43137"/>
                    </a:srgbClr>
                  </a:outerShdw>
                </a:effectLst>
                <a:latin typeface="Verdana" panose="020B0604030504040204" pitchFamily="34" charset="0"/>
                <a:ea typeface="Times New Roman" panose="02020603050405020304" pitchFamily="18" charset="0"/>
                <a:cs typeface="Times New Roman" panose="02020603050405020304" pitchFamily="18" charset="0"/>
              </a:rPr>
              <a:t>Romans Ch 5v1-11</a:t>
            </a:r>
            <a:endParaRPr lang="en-GB"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34431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a:stretch>
        </a:blipFill>
        <a:effectLst/>
      </p:bgPr>
    </p:bg>
    <p:spTree>
      <p:nvGrpSpPr>
        <p:cNvPr id="1" name="">
          <a:extLst>
            <a:ext uri="{FF2B5EF4-FFF2-40B4-BE49-F238E27FC236}">
              <a16:creationId xmlns:a16="http://schemas.microsoft.com/office/drawing/2014/main" id="{07C85BBE-9126-EDBE-02C9-ED3E0AC8BC85}"/>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EFA3A23D-E52C-149B-3BA7-53449FE69F0C}"/>
              </a:ext>
            </a:extLst>
          </p:cNvPr>
          <p:cNvSpPr>
            <a:spLocks noGrp="1"/>
          </p:cNvSpPr>
          <p:nvPr>
            <p:ph idx="1"/>
          </p:nvPr>
        </p:nvSpPr>
        <p:spPr>
          <a:xfrm>
            <a:off x="0" y="1655097"/>
            <a:ext cx="12192000" cy="5276081"/>
          </a:xfrm>
        </p:spPr>
        <p:txBody>
          <a:bodyPr/>
          <a:lstStyle/>
          <a:p>
            <a:pPr marL="715963" indent="-715963">
              <a:lnSpc>
                <a:spcPct val="115000"/>
              </a:lnSpc>
              <a:spcAft>
                <a:spcPts val="800"/>
              </a:spcAft>
              <a:buFont typeface="+mj-lt"/>
              <a:buAutoNum type="arabicPeriod"/>
            </a:pPr>
            <a:r>
              <a:rPr lang="en-GB" sz="4000" b="1" kern="0" dirty="0">
                <a:effectLst>
                  <a:outerShdw blurRad="38100" dist="38100" dir="2700000" algn="tl">
                    <a:srgbClr val="000000">
                      <a:alpha val="43137"/>
                    </a:srgbClr>
                  </a:outerShdw>
                </a:effectLst>
                <a:latin typeface="Verdana" panose="020B0604030504040204" pitchFamily="34" charset="0"/>
                <a:ea typeface="Times New Roman" panose="02020603050405020304" pitchFamily="18" charset="0"/>
                <a:cs typeface="Times New Roman" panose="02020603050405020304" pitchFamily="18" charset="0"/>
              </a:rPr>
              <a:t>We are Accepted </a:t>
            </a:r>
          </a:p>
          <a:p>
            <a:pPr marL="0" indent="0">
              <a:lnSpc>
                <a:spcPct val="115000"/>
              </a:lnSpc>
              <a:spcAft>
                <a:spcPts val="800"/>
              </a:spcAft>
              <a:buNone/>
            </a:pPr>
            <a:r>
              <a:rPr lang="en-GB" i="1" kern="0" dirty="0">
                <a:latin typeface="Verdana" panose="020B0604030504040204" pitchFamily="34" charset="0"/>
                <a:ea typeface="Times New Roman" panose="02020603050405020304" pitchFamily="18" charset="0"/>
                <a:cs typeface="Times New Roman" panose="02020603050405020304" pitchFamily="18" charset="0"/>
              </a:rPr>
              <a:t>	</a:t>
            </a:r>
            <a:r>
              <a:rPr lang="en-GB" sz="2800" i="1" kern="0" dirty="0">
                <a:effectLst/>
                <a:latin typeface="Verdana" panose="020B0604030504040204" pitchFamily="34" charset="0"/>
                <a:ea typeface="Times New Roman" panose="02020603050405020304" pitchFamily="18" charset="0"/>
                <a:cs typeface="Times New Roman" panose="02020603050405020304" pitchFamily="18" charset="0"/>
              </a:rPr>
              <a:t>‘Therefore, since we have been justified … we have peace 	with God’</a:t>
            </a:r>
            <a:r>
              <a:rPr lang="en-GB" sz="2800" kern="0" dirty="0">
                <a:effectLst/>
                <a:latin typeface="Verdana" panose="020B0604030504040204" pitchFamily="34" charset="0"/>
                <a:ea typeface="Times New Roman" panose="02020603050405020304" pitchFamily="18" charset="0"/>
                <a:cs typeface="Times New Roman" panose="02020603050405020304" pitchFamily="18" charset="0"/>
              </a:rPr>
              <a:t> </a:t>
            </a:r>
            <a:r>
              <a:rPr lang="en-GB" sz="2000" kern="0" dirty="0">
                <a:effectLst/>
                <a:latin typeface="Verdana" panose="020B0604030504040204" pitchFamily="34" charset="0"/>
                <a:ea typeface="Times New Roman" panose="02020603050405020304" pitchFamily="18" charset="0"/>
                <a:cs typeface="Times New Roman" panose="02020603050405020304" pitchFamily="18" charset="0"/>
              </a:rPr>
              <a:t>– 5v1 </a:t>
            </a:r>
            <a:endParaRPr lang="en-GB"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latin typeface="Verdana" panose="020B0604030504040204" pitchFamily="34" charset="0"/>
              <a:ea typeface="Verdana" panose="020B0604030504040204" pitchFamily="34" charset="0"/>
            </a:endParaRPr>
          </a:p>
        </p:txBody>
      </p:sp>
      <p:cxnSp>
        <p:nvCxnSpPr>
          <p:cNvPr id="13" name="Straight Connector 12">
            <a:extLst>
              <a:ext uri="{FF2B5EF4-FFF2-40B4-BE49-F238E27FC236}">
                <a16:creationId xmlns:a16="http://schemas.microsoft.com/office/drawing/2014/main" id="{1BE5C752-F162-2804-B8A7-1254512D4285}"/>
              </a:ext>
            </a:extLst>
          </p:cNvPr>
          <p:cNvCxnSpPr/>
          <p:nvPr/>
        </p:nvCxnSpPr>
        <p:spPr>
          <a:xfrm>
            <a:off x="0" y="1389855"/>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9">
            <a:extLst>
              <a:ext uri="{FF2B5EF4-FFF2-40B4-BE49-F238E27FC236}">
                <a16:creationId xmlns:a16="http://schemas.microsoft.com/office/drawing/2014/main" id="{5FCBD374-2F1B-9D56-B6BB-93ED9BB4F7D9}"/>
              </a:ext>
            </a:extLst>
          </p:cNvPr>
          <p:cNvSpPr txBox="1">
            <a:spLocks/>
          </p:cNvSpPr>
          <p:nvPr/>
        </p:nvSpPr>
        <p:spPr>
          <a:xfrm>
            <a:off x="0" y="18255"/>
            <a:ext cx="121920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kern="0" dirty="0">
                <a:effectLst>
                  <a:outerShdw blurRad="38100" dist="38100" dir="2700000" algn="tl">
                    <a:srgbClr val="000000">
                      <a:alpha val="43137"/>
                    </a:srgbClr>
                  </a:outerShdw>
                </a:effectLst>
                <a:latin typeface="Verdana" panose="020B0604030504040204" pitchFamily="34" charset="0"/>
                <a:ea typeface="Times New Roman" panose="02020603050405020304" pitchFamily="18" charset="0"/>
                <a:cs typeface="Times New Roman" panose="02020603050405020304" pitchFamily="18" charset="0"/>
              </a:rPr>
              <a:t>Freedom</a:t>
            </a:r>
          </a:p>
          <a:p>
            <a:pPr algn="ctr">
              <a:lnSpc>
                <a:spcPct val="100000"/>
              </a:lnSpc>
              <a:spcBef>
                <a:spcPts val="600"/>
              </a:spcBef>
            </a:pPr>
            <a:r>
              <a:rPr lang="en-GB" sz="2400" kern="0" dirty="0">
                <a:effectLst>
                  <a:outerShdw blurRad="38100" dist="38100" dir="2700000" algn="tl">
                    <a:srgbClr val="000000">
                      <a:alpha val="43137"/>
                    </a:srgbClr>
                  </a:outerShdw>
                </a:effectLst>
                <a:latin typeface="Verdana" panose="020B0604030504040204" pitchFamily="34" charset="0"/>
                <a:ea typeface="Times New Roman" panose="02020603050405020304" pitchFamily="18" charset="0"/>
                <a:cs typeface="Times New Roman" panose="02020603050405020304" pitchFamily="18" charset="0"/>
              </a:rPr>
              <a:t>Romans Ch 5v1-11</a:t>
            </a:r>
            <a:endParaRPr lang="en-GB"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6643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a:stretch>
        </a:blipFill>
        <a:effectLst/>
      </p:bgPr>
    </p:bg>
    <p:spTree>
      <p:nvGrpSpPr>
        <p:cNvPr id="1" name="">
          <a:extLst>
            <a:ext uri="{FF2B5EF4-FFF2-40B4-BE49-F238E27FC236}">
              <a16:creationId xmlns:a16="http://schemas.microsoft.com/office/drawing/2014/main" id="{112B04FD-6BD2-1142-174C-B0103089770B}"/>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75F12EDC-8BA7-565A-1689-3BBB24469F91}"/>
              </a:ext>
            </a:extLst>
          </p:cNvPr>
          <p:cNvSpPr>
            <a:spLocks noGrp="1"/>
          </p:cNvSpPr>
          <p:nvPr>
            <p:ph idx="1"/>
          </p:nvPr>
        </p:nvSpPr>
        <p:spPr>
          <a:xfrm>
            <a:off x="0" y="1655097"/>
            <a:ext cx="12192000" cy="5276081"/>
          </a:xfrm>
        </p:spPr>
        <p:txBody>
          <a:bodyPr/>
          <a:lstStyle/>
          <a:p>
            <a:pPr marL="715963" indent="-715963">
              <a:lnSpc>
                <a:spcPct val="115000"/>
              </a:lnSpc>
              <a:spcAft>
                <a:spcPts val="800"/>
              </a:spcAft>
              <a:buFont typeface="+mj-lt"/>
              <a:buAutoNum type="arabicPeriod"/>
            </a:pPr>
            <a:r>
              <a:rPr lang="en-GB" sz="3600" kern="0" dirty="0">
                <a:solidFill>
                  <a:schemeClr val="bg1">
                    <a:lumMod val="65000"/>
                  </a:schemeClr>
                </a:solidFill>
                <a:latin typeface="Verdana" panose="020B0604030504040204" pitchFamily="34" charset="0"/>
                <a:ea typeface="Times New Roman" panose="02020603050405020304" pitchFamily="18" charset="0"/>
                <a:cs typeface="Times New Roman" panose="02020603050405020304" pitchFamily="18" charset="0"/>
              </a:rPr>
              <a:t>We are Accepted by God</a:t>
            </a:r>
          </a:p>
          <a:p>
            <a:pPr marL="715963" indent="-715963">
              <a:lnSpc>
                <a:spcPct val="115000"/>
              </a:lnSpc>
              <a:spcAft>
                <a:spcPts val="800"/>
              </a:spcAft>
              <a:buFont typeface="+mj-lt"/>
              <a:buAutoNum type="arabicPeriod"/>
            </a:pPr>
            <a:r>
              <a:rPr lang="en-GB" sz="3600" b="1" kern="0" dirty="0">
                <a:effectLst>
                  <a:outerShdw blurRad="38100" dist="38100" dir="2700000" algn="tl">
                    <a:srgbClr val="000000">
                      <a:alpha val="43137"/>
                    </a:srgbClr>
                  </a:outerShdw>
                </a:effectLst>
                <a:latin typeface="Verdana" panose="020B0604030504040204" pitchFamily="34" charset="0"/>
                <a:ea typeface="Times New Roman" panose="02020603050405020304" pitchFamily="18" charset="0"/>
                <a:cs typeface="Times New Roman" panose="02020603050405020304" pitchFamily="18" charset="0"/>
              </a:rPr>
              <a:t>We have Access to God</a:t>
            </a:r>
          </a:p>
          <a:p>
            <a:pPr marL="457200" lvl="1" indent="0">
              <a:lnSpc>
                <a:spcPct val="115000"/>
              </a:lnSpc>
              <a:spcAft>
                <a:spcPts val="800"/>
              </a:spcAft>
              <a:buNone/>
            </a:pPr>
            <a:r>
              <a:rPr lang="en-GB" kern="0" dirty="0">
                <a:effectLst>
                  <a:outerShdw blurRad="38100" dist="38100" dir="2700000" algn="tl">
                    <a:srgbClr val="000000">
                      <a:alpha val="43137"/>
                    </a:srgbClr>
                  </a:outerShdw>
                </a:effectLst>
                <a:latin typeface="Verdana" panose="020B0604030504040204" pitchFamily="34" charset="0"/>
                <a:ea typeface="Times New Roman" panose="02020603050405020304" pitchFamily="18" charset="0"/>
                <a:cs typeface="Times New Roman" panose="02020603050405020304" pitchFamily="18" charset="0"/>
              </a:rPr>
              <a:t>	</a:t>
            </a:r>
            <a:endParaRPr lang="en-GB"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latin typeface="Verdana" panose="020B0604030504040204" pitchFamily="34" charset="0"/>
              <a:ea typeface="Verdana" panose="020B0604030504040204" pitchFamily="34" charset="0"/>
            </a:endParaRPr>
          </a:p>
        </p:txBody>
      </p:sp>
      <p:cxnSp>
        <p:nvCxnSpPr>
          <p:cNvPr id="13" name="Straight Connector 12">
            <a:extLst>
              <a:ext uri="{FF2B5EF4-FFF2-40B4-BE49-F238E27FC236}">
                <a16:creationId xmlns:a16="http://schemas.microsoft.com/office/drawing/2014/main" id="{FAE9249D-88D0-6036-BAAC-94B09EC8D3FF}"/>
              </a:ext>
            </a:extLst>
          </p:cNvPr>
          <p:cNvCxnSpPr/>
          <p:nvPr/>
        </p:nvCxnSpPr>
        <p:spPr>
          <a:xfrm>
            <a:off x="0" y="1389855"/>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9">
            <a:extLst>
              <a:ext uri="{FF2B5EF4-FFF2-40B4-BE49-F238E27FC236}">
                <a16:creationId xmlns:a16="http://schemas.microsoft.com/office/drawing/2014/main" id="{838E394F-9683-D089-03E7-D5F44EBF2432}"/>
              </a:ext>
            </a:extLst>
          </p:cNvPr>
          <p:cNvSpPr txBox="1">
            <a:spLocks/>
          </p:cNvSpPr>
          <p:nvPr/>
        </p:nvSpPr>
        <p:spPr>
          <a:xfrm>
            <a:off x="0" y="18255"/>
            <a:ext cx="121920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kern="0" dirty="0">
                <a:effectLst>
                  <a:outerShdw blurRad="38100" dist="38100" dir="2700000" algn="tl">
                    <a:srgbClr val="000000">
                      <a:alpha val="43137"/>
                    </a:srgbClr>
                  </a:outerShdw>
                </a:effectLst>
                <a:latin typeface="Verdana" panose="020B0604030504040204" pitchFamily="34" charset="0"/>
                <a:ea typeface="Times New Roman" panose="02020603050405020304" pitchFamily="18" charset="0"/>
                <a:cs typeface="Times New Roman" panose="02020603050405020304" pitchFamily="18" charset="0"/>
              </a:rPr>
              <a:t>Freedom</a:t>
            </a:r>
          </a:p>
          <a:p>
            <a:pPr algn="ctr">
              <a:lnSpc>
                <a:spcPct val="100000"/>
              </a:lnSpc>
              <a:spcBef>
                <a:spcPts val="600"/>
              </a:spcBef>
            </a:pPr>
            <a:r>
              <a:rPr lang="en-GB" sz="2400" kern="0" dirty="0">
                <a:effectLst>
                  <a:outerShdw blurRad="38100" dist="38100" dir="2700000" algn="tl">
                    <a:srgbClr val="000000">
                      <a:alpha val="43137"/>
                    </a:srgbClr>
                  </a:outerShdw>
                </a:effectLst>
                <a:latin typeface="Verdana" panose="020B0604030504040204" pitchFamily="34" charset="0"/>
                <a:ea typeface="Times New Roman" panose="02020603050405020304" pitchFamily="18" charset="0"/>
                <a:cs typeface="Times New Roman" panose="02020603050405020304" pitchFamily="18" charset="0"/>
              </a:rPr>
              <a:t>Romans Ch 5v1-11</a:t>
            </a:r>
            <a:endParaRPr lang="en-GB"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85419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a:stretch>
        </a:blipFill>
        <a:effectLst/>
      </p:bgPr>
    </p:bg>
    <p:spTree>
      <p:nvGrpSpPr>
        <p:cNvPr id="1" name="">
          <a:extLst>
            <a:ext uri="{FF2B5EF4-FFF2-40B4-BE49-F238E27FC236}">
              <a16:creationId xmlns:a16="http://schemas.microsoft.com/office/drawing/2014/main" id="{20C20157-5BD5-8021-D9B8-D1125E6115A8}"/>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FB973C6C-1E76-2EA5-224D-C04DD9341380}"/>
              </a:ext>
            </a:extLst>
          </p:cNvPr>
          <p:cNvSpPr>
            <a:spLocks noGrp="1"/>
          </p:cNvSpPr>
          <p:nvPr>
            <p:ph idx="1"/>
          </p:nvPr>
        </p:nvSpPr>
        <p:spPr>
          <a:xfrm>
            <a:off x="0" y="1655097"/>
            <a:ext cx="12192000" cy="5276081"/>
          </a:xfrm>
        </p:spPr>
        <p:txBody>
          <a:bodyPr/>
          <a:lstStyle/>
          <a:p>
            <a:pPr marL="715963" indent="-715963">
              <a:lnSpc>
                <a:spcPct val="100000"/>
              </a:lnSpc>
              <a:spcBef>
                <a:spcPts val="600"/>
              </a:spcBef>
              <a:spcAft>
                <a:spcPts val="600"/>
              </a:spcAft>
              <a:buFont typeface="+mj-lt"/>
              <a:buAutoNum type="arabicPeriod"/>
            </a:pPr>
            <a:r>
              <a:rPr lang="en-GB" sz="3600" kern="0" dirty="0">
                <a:solidFill>
                  <a:schemeClr val="bg1">
                    <a:lumMod val="65000"/>
                  </a:schemeClr>
                </a:solidFill>
                <a:latin typeface="Verdana" panose="020B0604030504040204" pitchFamily="34" charset="0"/>
                <a:ea typeface="Times New Roman" panose="02020603050405020304" pitchFamily="18" charset="0"/>
                <a:cs typeface="Times New Roman" panose="02020603050405020304" pitchFamily="18" charset="0"/>
              </a:rPr>
              <a:t>We are Accepted by God</a:t>
            </a:r>
          </a:p>
          <a:p>
            <a:pPr marL="715963" indent="-715963">
              <a:lnSpc>
                <a:spcPct val="100000"/>
              </a:lnSpc>
              <a:spcBef>
                <a:spcPts val="600"/>
              </a:spcBef>
              <a:spcAft>
                <a:spcPts val="600"/>
              </a:spcAft>
              <a:buFont typeface="+mj-lt"/>
              <a:buAutoNum type="arabicPeriod"/>
            </a:pPr>
            <a:r>
              <a:rPr lang="en-GB" sz="4000" b="1" kern="0" dirty="0">
                <a:effectLst>
                  <a:outerShdw blurRad="38100" dist="38100" dir="2700000" algn="tl">
                    <a:srgbClr val="000000">
                      <a:alpha val="43137"/>
                    </a:srgbClr>
                  </a:outerShdw>
                </a:effectLst>
                <a:latin typeface="Verdana" panose="020B0604030504040204" pitchFamily="34" charset="0"/>
                <a:ea typeface="Times New Roman" panose="02020603050405020304" pitchFamily="18" charset="0"/>
                <a:cs typeface="Times New Roman" panose="02020603050405020304" pitchFamily="18" charset="0"/>
              </a:rPr>
              <a:t>We have Access</a:t>
            </a:r>
            <a:r>
              <a:rPr lang="en-GB" sz="4000" kern="0" dirty="0">
                <a:effectLst>
                  <a:outerShdw blurRad="38100" dist="38100" dir="2700000" algn="tl">
                    <a:srgbClr val="000000">
                      <a:alpha val="43137"/>
                    </a:srgbClr>
                  </a:outerShdw>
                </a:effectLst>
                <a:latin typeface="Verdana" panose="020B0604030504040204" pitchFamily="34" charset="0"/>
                <a:ea typeface="Times New Roman" panose="02020603050405020304" pitchFamily="18" charset="0"/>
                <a:cs typeface="Times New Roman" panose="02020603050405020304" pitchFamily="18" charset="0"/>
              </a:rPr>
              <a:t> </a:t>
            </a:r>
            <a:r>
              <a:rPr lang="en-GB" sz="4000" b="1" kern="0" dirty="0">
                <a:effectLst>
                  <a:outerShdw blurRad="38100" dist="38100" dir="2700000" algn="tl">
                    <a:srgbClr val="000000">
                      <a:alpha val="43137"/>
                    </a:srgbClr>
                  </a:outerShdw>
                </a:effectLst>
                <a:latin typeface="Verdana" panose="020B0604030504040204" pitchFamily="34" charset="0"/>
                <a:ea typeface="Times New Roman" panose="02020603050405020304" pitchFamily="18" charset="0"/>
                <a:cs typeface="Times New Roman" panose="02020603050405020304" pitchFamily="18" charset="0"/>
              </a:rPr>
              <a:t>to God</a:t>
            </a:r>
          </a:p>
          <a:p>
            <a:pPr marL="457200" lvl="1" indent="0">
              <a:lnSpc>
                <a:spcPct val="115000"/>
              </a:lnSpc>
              <a:spcAft>
                <a:spcPts val="800"/>
              </a:spcAft>
              <a:buNone/>
            </a:pPr>
            <a:r>
              <a:rPr lang="en-GB" kern="0" dirty="0">
                <a:effectLst>
                  <a:outerShdw blurRad="38100" dist="38100" dir="2700000" algn="tl">
                    <a:srgbClr val="000000">
                      <a:alpha val="43137"/>
                    </a:srgbClr>
                  </a:outerShdw>
                </a:effectLst>
                <a:latin typeface="Verdana" panose="020B0604030504040204" pitchFamily="34" charset="0"/>
                <a:ea typeface="Times New Roman" panose="02020603050405020304" pitchFamily="18" charset="0"/>
                <a:cs typeface="Times New Roman" panose="02020603050405020304" pitchFamily="18" charset="0"/>
              </a:rPr>
              <a:t>	</a:t>
            </a:r>
            <a:r>
              <a:rPr lang="en-GB" sz="2800" kern="0" dirty="0">
                <a:effectLst/>
                <a:latin typeface="Verdana" panose="020B0604030504040204" pitchFamily="34" charset="0"/>
                <a:ea typeface="Times New Roman" panose="02020603050405020304" pitchFamily="18" charset="0"/>
                <a:cs typeface="Times New Roman" panose="02020603050405020304" pitchFamily="18" charset="0"/>
              </a:rPr>
              <a:t>‘We have gained access into God’s grace’ </a:t>
            </a:r>
            <a:r>
              <a:rPr lang="en-GB" sz="2000" kern="0" dirty="0">
                <a:effectLst/>
                <a:latin typeface="Verdana" panose="020B0604030504040204" pitchFamily="34" charset="0"/>
                <a:ea typeface="Times New Roman" panose="02020603050405020304" pitchFamily="18" charset="0"/>
                <a:cs typeface="Times New Roman" panose="02020603050405020304" pitchFamily="18" charset="0"/>
              </a:rPr>
              <a:t>– 5v2 </a:t>
            </a:r>
            <a:endParaRPr lang="en-GB"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latin typeface="Verdana" panose="020B0604030504040204" pitchFamily="34" charset="0"/>
              <a:ea typeface="Verdana" panose="020B0604030504040204" pitchFamily="34" charset="0"/>
            </a:endParaRPr>
          </a:p>
        </p:txBody>
      </p:sp>
      <p:cxnSp>
        <p:nvCxnSpPr>
          <p:cNvPr id="13" name="Straight Connector 12">
            <a:extLst>
              <a:ext uri="{FF2B5EF4-FFF2-40B4-BE49-F238E27FC236}">
                <a16:creationId xmlns:a16="http://schemas.microsoft.com/office/drawing/2014/main" id="{35DFE06C-AFBC-F28D-236B-44F117F57A93}"/>
              </a:ext>
            </a:extLst>
          </p:cNvPr>
          <p:cNvCxnSpPr/>
          <p:nvPr/>
        </p:nvCxnSpPr>
        <p:spPr>
          <a:xfrm>
            <a:off x="0" y="1389855"/>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9">
            <a:extLst>
              <a:ext uri="{FF2B5EF4-FFF2-40B4-BE49-F238E27FC236}">
                <a16:creationId xmlns:a16="http://schemas.microsoft.com/office/drawing/2014/main" id="{CFDFAA75-818B-16F3-8C6F-566CC0939A4E}"/>
              </a:ext>
            </a:extLst>
          </p:cNvPr>
          <p:cNvSpPr txBox="1">
            <a:spLocks/>
          </p:cNvSpPr>
          <p:nvPr/>
        </p:nvSpPr>
        <p:spPr>
          <a:xfrm>
            <a:off x="0" y="18255"/>
            <a:ext cx="121920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kern="0" dirty="0">
                <a:effectLst>
                  <a:outerShdw blurRad="38100" dist="38100" dir="2700000" algn="tl">
                    <a:srgbClr val="000000">
                      <a:alpha val="43137"/>
                    </a:srgbClr>
                  </a:outerShdw>
                </a:effectLst>
                <a:latin typeface="Verdana" panose="020B0604030504040204" pitchFamily="34" charset="0"/>
                <a:ea typeface="Times New Roman" panose="02020603050405020304" pitchFamily="18" charset="0"/>
                <a:cs typeface="Times New Roman" panose="02020603050405020304" pitchFamily="18" charset="0"/>
              </a:rPr>
              <a:t>Freedom</a:t>
            </a:r>
          </a:p>
          <a:p>
            <a:pPr algn="ctr">
              <a:lnSpc>
                <a:spcPct val="100000"/>
              </a:lnSpc>
              <a:spcBef>
                <a:spcPts val="600"/>
              </a:spcBef>
            </a:pPr>
            <a:r>
              <a:rPr lang="en-GB" sz="2400" kern="0" dirty="0">
                <a:effectLst>
                  <a:outerShdw blurRad="38100" dist="38100" dir="2700000" algn="tl">
                    <a:srgbClr val="000000">
                      <a:alpha val="43137"/>
                    </a:srgbClr>
                  </a:outerShdw>
                </a:effectLst>
                <a:latin typeface="Verdana" panose="020B0604030504040204" pitchFamily="34" charset="0"/>
                <a:ea typeface="Times New Roman" panose="02020603050405020304" pitchFamily="18" charset="0"/>
                <a:cs typeface="Times New Roman" panose="02020603050405020304" pitchFamily="18" charset="0"/>
              </a:rPr>
              <a:t>Romans Ch 5v1-11</a:t>
            </a:r>
            <a:endParaRPr lang="en-GB"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54848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a:stretch>
        </a:blipFill>
        <a:effectLst/>
      </p:bgPr>
    </p:bg>
    <p:spTree>
      <p:nvGrpSpPr>
        <p:cNvPr id="1" name="">
          <a:extLst>
            <a:ext uri="{FF2B5EF4-FFF2-40B4-BE49-F238E27FC236}">
              <a16:creationId xmlns:a16="http://schemas.microsoft.com/office/drawing/2014/main" id="{E38AAAD1-901D-1EB2-24C1-A37D72C23E6D}"/>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1B63C8B1-EA32-A79F-CE1A-A80E249229B2}"/>
              </a:ext>
            </a:extLst>
          </p:cNvPr>
          <p:cNvSpPr>
            <a:spLocks noGrp="1"/>
          </p:cNvSpPr>
          <p:nvPr>
            <p:ph idx="1"/>
          </p:nvPr>
        </p:nvSpPr>
        <p:spPr>
          <a:xfrm>
            <a:off x="0" y="416690"/>
            <a:ext cx="12192000" cy="5592897"/>
          </a:xfrm>
        </p:spPr>
        <p:txBody>
          <a:bodyPr>
            <a:normAutofit/>
          </a:bodyPr>
          <a:lstStyle/>
          <a:p>
            <a:pPr marL="0" indent="0" algn="ctr">
              <a:lnSpc>
                <a:spcPct val="110000"/>
              </a:lnSpc>
              <a:buNone/>
            </a:pPr>
            <a:r>
              <a:rPr lang="en-GB" sz="4000" dirty="0">
                <a:effectLst>
                  <a:outerShdw blurRad="38100" dist="38100" dir="2700000" algn="tl">
                    <a:srgbClr val="000000">
                      <a:alpha val="43137"/>
                    </a:srgbClr>
                  </a:outerShdw>
                </a:effectLst>
                <a:cs typeface="Aharoni" panose="02010803020104030203" pitchFamily="2" charset="-79"/>
              </a:rPr>
              <a:t>‘I pray also that the eyes of your heart may be enlightened in order that you may know the hope to which he has called you, the riches of his glorious inheritance in the saints, and his incomparably great power for us who believe. That power is like the working of his mighty strength, which he exerted in Christ when he raised him from the dead’ </a:t>
            </a:r>
          </a:p>
          <a:p>
            <a:pPr marL="0" indent="0" algn="ctr">
              <a:spcBef>
                <a:spcPts val="3600"/>
              </a:spcBef>
              <a:buNone/>
            </a:pPr>
            <a:r>
              <a:rPr lang="en-GB" sz="2400" dirty="0">
                <a:cs typeface="Aharoni" panose="02010803020104030203" pitchFamily="2" charset="-79"/>
              </a:rPr>
              <a:t>Ephesians 2:18-19</a:t>
            </a:r>
            <a:r>
              <a:rPr lang="en-GB" sz="2400" dirty="0">
                <a:ea typeface="Verdana" panose="020B0604030504040204" pitchFamily="34" charset="0"/>
              </a:rPr>
              <a:t> </a:t>
            </a:r>
          </a:p>
        </p:txBody>
      </p:sp>
    </p:spTree>
    <p:extLst>
      <p:ext uri="{BB962C8B-B14F-4D97-AF65-F5344CB8AC3E}">
        <p14:creationId xmlns:p14="http://schemas.microsoft.com/office/powerpoint/2010/main" val="4138911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a:stretch>
        </a:blipFill>
        <a:effectLst/>
      </p:bgPr>
    </p:bg>
    <p:spTree>
      <p:nvGrpSpPr>
        <p:cNvPr id="1" name="">
          <a:extLst>
            <a:ext uri="{FF2B5EF4-FFF2-40B4-BE49-F238E27FC236}">
              <a16:creationId xmlns:a16="http://schemas.microsoft.com/office/drawing/2014/main" id="{4FBB6516-5194-546B-905A-CA4D77FD1A3F}"/>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DE7ADECC-065D-9244-47E0-B7896400815C}"/>
              </a:ext>
            </a:extLst>
          </p:cNvPr>
          <p:cNvSpPr>
            <a:spLocks noGrp="1"/>
          </p:cNvSpPr>
          <p:nvPr>
            <p:ph idx="1"/>
          </p:nvPr>
        </p:nvSpPr>
        <p:spPr>
          <a:xfrm>
            <a:off x="0" y="4630095"/>
            <a:ext cx="12192000" cy="2227905"/>
          </a:xfrm>
        </p:spPr>
        <p:txBody>
          <a:bodyPr>
            <a:normAutofit/>
          </a:bodyPr>
          <a:lstStyle/>
          <a:p>
            <a:pPr marL="0" indent="0" algn="ctr">
              <a:lnSpc>
                <a:spcPct val="110000"/>
              </a:lnSpc>
              <a:buNone/>
            </a:pPr>
            <a:r>
              <a:rPr lang="en-GB" sz="4000" dirty="0">
                <a:effectLst>
                  <a:outerShdw blurRad="38100" dist="38100" dir="2700000" algn="tl">
                    <a:srgbClr val="000000">
                      <a:alpha val="43137"/>
                    </a:srgbClr>
                  </a:outerShdw>
                </a:effectLst>
                <a:cs typeface="Aharoni" panose="02010803020104030203" pitchFamily="2" charset="-79"/>
              </a:rPr>
              <a:t>‘‘And my God will meet all your needs according to his glorious riches in Christ Jesus.’’ </a:t>
            </a:r>
          </a:p>
          <a:p>
            <a:pPr marL="0" indent="0" algn="ctr">
              <a:spcBef>
                <a:spcPts val="3600"/>
              </a:spcBef>
              <a:buNone/>
            </a:pPr>
            <a:r>
              <a:rPr lang="en-GB" sz="2400" dirty="0">
                <a:latin typeface="Aptos Display" panose="020B0004020202020204" pitchFamily="34" charset="0"/>
                <a:cs typeface="Aharoni" panose="02010803020104030203" pitchFamily="2" charset="-79"/>
              </a:rPr>
              <a:t>Philippians 4:19</a:t>
            </a:r>
            <a:endParaRPr lang="en-GB" sz="2400" dirty="0">
              <a:ea typeface="Verdana" panose="020B0604030504040204" pitchFamily="34" charset="0"/>
            </a:endParaRPr>
          </a:p>
        </p:txBody>
      </p:sp>
    </p:spTree>
    <p:extLst>
      <p:ext uri="{BB962C8B-B14F-4D97-AF65-F5344CB8AC3E}">
        <p14:creationId xmlns:p14="http://schemas.microsoft.com/office/powerpoint/2010/main" val="3366168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a:stretch>
        </a:blipFill>
        <a:effectLst/>
      </p:bgPr>
    </p:bg>
    <p:spTree>
      <p:nvGrpSpPr>
        <p:cNvPr id="1" name="">
          <a:extLst>
            <a:ext uri="{FF2B5EF4-FFF2-40B4-BE49-F238E27FC236}">
              <a16:creationId xmlns:a16="http://schemas.microsoft.com/office/drawing/2014/main" id="{08CC8976-ED65-695C-8E7D-C59EEAE00631}"/>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BA06C38E-3C34-4EC4-A4D2-410E86EBAA1C}"/>
              </a:ext>
            </a:extLst>
          </p:cNvPr>
          <p:cNvSpPr>
            <a:spLocks noGrp="1"/>
          </p:cNvSpPr>
          <p:nvPr>
            <p:ph idx="1"/>
          </p:nvPr>
        </p:nvSpPr>
        <p:spPr>
          <a:xfrm>
            <a:off x="0" y="1655097"/>
            <a:ext cx="12192000" cy="5276081"/>
          </a:xfrm>
        </p:spPr>
        <p:txBody>
          <a:bodyPr>
            <a:normAutofit/>
          </a:bodyPr>
          <a:lstStyle/>
          <a:p>
            <a:pPr marL="715963" indent="-715963">
              <a:lnSpc>
                <a:spcPct val="100000"/>
              </a:lnSpc>
              <a:spcBef>
                <a:spcPts val="600"/>
              </a:spcBef>
              <a:spcAft>
                <a:spcPts val="600"/>
              </a:spcAft>
              <a:buFont typeface="+mj-lt"/>
              <a:buAutoNum type="arabicPeriod"/>
            </a:pPr>
            <a:r>
              <a:rPr lang="en-GB" sz="3600" kern="0" dirty="0">
                <a:solidFill>
                  <a:schemeClr val="bg1">
                    <a:lumMod val="65000"/>
                  </a:schemeClr>
                </a:solidFill>
                <a:latin typeface="Verdana" panose="020B0604030504040204" pitchFamily="34" charset="0"/>
                <a:ea typeface="Times New Roman" panose="02020603050405020304" pitchFamily="18" charset="0"/>
                <a:cs typeface="Times New Roman" panose="02020603050405020304" pitchFamily="18" charset="0"/>
              </a:rPr>
              <a:t>We are Accepted by God</a:t>
            </a:r>
          </a:p>
          <a:p>
            <a:pPr marL="715963" indent="-715963">
              <a:lnSpc>
                <a:spcPct val="100000"/>
              </a:lnSpc>
              <a:spcBef>
                <a:spcPts val="600"/>
              </a:spcBef>
              <a:spcAft>
                <a:spcPts val="600"/>
              </a:spcAft>
              <a:buFont typeface="+mj-lt"/>
              <a:buAutoNum type="arabicPeriod"/>
            </a:pPr>
            <a:r>
              <a:rPr lang="en-GB" sz="3600" kern="0" dirty="0">
                <a:solidFill>
                  <a:schemeClr val="bg1">
                    <a:lumMod val="65000"/>
                  </a:schemeClr>
                </a:solidFill>
                <a:latin typeface="Verdana" panose="020B0604030504040204" pitchFamily="34" charset="0"/>
                <a:ea typeface="Times New Roman" panose="02020603050405020304" pitchFamily="18" charset="0"/>
                <a:cs typeface="Times New Roman" panose="02020603050405020304" pitchFamily="18" charset="0"/>
              </a:rPr>
              <a:t>We have Access to God</a:t>
            </a:r>
          </a:p>
          <a:p>
            <a:pPr marL="715963" indent="-715963">
              <a:lnSpc>
                <a:spcPct val="115000"/>
              </a:lnSpc>
              <a:spcAft>
                <a:spcPts val="800"/>
              </a:spcAft>
              <a:buFont typeface="+mj-lt"/>
              <a:buAutoNum type="arabicPeriod"/>
            </a:pPr>
            <a:r>
              <a:rPr lang="en-GB" sz="4000" b="1" kern="0" dirty="0">
                <a:effectLst>
                  <a:outerShdw blurRad="38100" dist="38100" dir="2700000" algn="tl">
                    <a:srgbClr val="000000">
                      <a:alpha val="43137"/>
                    </a:srgbClr>
                  </a:outerShdw>
                </a:effectLst>
                <a:latin typeface="Verdana" panose="020B0604030504040204" pitchFamily="34" charset="0"/>
                <a:ea typeface="Times New Roman" panose="02020603050405020304" pitchFamily="18" charset="0"/>
                <a:cs typeface="Times New Roman" panose="02020603050405020304" pitchFamily="18" charset="0"/>
              </a:rPr>
              <a:t>We Anticipate meeting God</a:t>
            </a:r>
            <a:endParaRPr lang="en-GB"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latin typeface="Verdana" panose="020B0604030504040204" pitchFamily="34" charset="0"/>
              <a:ea typeface="Verdana" panose="020B0604030504040204" pitchFamily="34" charset="0"/>
            </a:endParaRPr>
          </a:p>
        </p:txBody>
      </p:sp>
      <p:cxnSp>
        <p:nvCxnSpPr>
          <p:cNvPr id="13" name="Straight Connector 12">
            <a:extLst>
              <a:ext uri="{FF2B5EF4-FFF2-40B4-BE49-F238E27FC236}">
                <a16:creationId xmlns:a16="http://schemas.microsoft.com/office/drawing/2014/main" id="{8A810FB3-B5B5-D7A8-8935-6802AB878F0E}"/>
              </a:ext>
            </a:extLst>
          </p:cNvPr>
          <p:cNvCxnSpPr/>
          <p:nvPr/>
        </p:nvCxnSpPr>
        <p:spPr>
          <a:xfrm>
            <a:off x="0" y="1389855"/>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9">
            <a:extLst>
              <a:ext uri="{FF2B5EF4-FFF2-40B4-BE49-F238E27FC236}">
                <a16:creationId xmlns:a16="http://schemas.microsoft.com/office/drawing/2014/main" id="{7CBFFDCB-5981-ECE6-A366-F0402CC3BD52}"/>
              </a:ext>
            </a:extLst>
          </p:cNvPr>
          <p:cNvSpPr txBox="1">
            <a:spLocks/>
          </p:cNvSpPr>
          <p:nvPr/>
        </p:nvSpPr>
        <p:spPr>
          <a:xfrm>
            <a:off x="0" y="18255"/>
            <a:ext cx="121920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kern="0" dirty="0">
                <a:effectLst>
                  <a:outerShdw blurRad="38100" dist="38100" dir="2700000" algn="tl">
                    <a:srgbClr val="000000">
                      <a:alpha val="43137"/>
                    </a:srgbClr>
                  </a:outerShdw>
                </a:effectLst>
                <a:latin typeface="Verdana" panose="020B0604030504040204" pitchFamily="34" charset="0"/>
                <a:ea typeface="Times New Roman" panose="02020603050405020304" pitchFamily="18" charset="0"/>
                <a:cs typeface="Times New Roman" panose="02020603050405020304" pitchFamily="18" charset="0"/>
              </a:rPr>
              <a:t>Freedom</a:t>
            </a:r>
          </a:p>
          <a:p>
            <a:pPr algn="ctr">
              <a:lnSpc>
                <a:spcPct val="100000"/>
              </a:lnSpc>
              <a:spcBef>
                <a:spcPts val="600"/>
              </a:spcBef>
            </a:pPr>
            <a:r>
              <a:rPr lang="en-GB" sz="2400" kern="0" dirty="0">
                <a:effectLst>
                  <a:outerShdw blurRad="38100" dist="38100" dir="2700000" algn="tl">
                    <a:srgbClr val="000000">
                      <a:alpha val="43137"/>
                    </a:srgbClr>
                  </a:outerShdw>
                </a:effectLst>
                <a:latin typeface="Verdana" panose="020B0604030504040204" pitchFamily="34" charset="0"/>
                <a:ea typeface="Times New Roman" panose="02020603050405020304" pitchFamily="18" charset="0"/>
                <a:cs typeface="Times New Roman" panose="02020603050405020304" pitchFamily="18" charset="0"/>
              </a:rPr>
              <a:t>Romans Ch 5v1-11</a:t>
            </a:r>
            <a:endParaRPr lang="en-GB"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64686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a:stretch>
        </a:blipFill>
        <a:effectLst/>
      </p:bgPr>
    </p:bg>
    <p:spTree>
      <p:nvGrpSpPr>
        <p:cNvPr id="1" name="">
          <a:extLst>
            <a:ext uri="{FF2B5EF4-FFF2-40B4-BE49-F238E27FC236}">
              <a16:creationId xmlns:a16="http://schemas.microsoft.com/office/drawing/2014/main" id="{4249EAC3-DBEC-884A-7678-FDFD29F38748}"/>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61257860-F46E-711F-5195-1F2BB47005AF}"/>
              </a:ext>
            </a:extLst>
          </p:cNvPr>
          <p:cNvSpPr>
            <a:spLocks noGrp="1"/>
          </p:cNvSpPr>
          <p:nvPr>
            <p:ph idx="1"/>
          </p:nvPr>
        </p:nvSpPr>
        <p:spPr>
          <a:xfrm>
            <a:off x="0" y="1655097"/>
            <a:ext cx="12192000" cy="5276081"/>
          </a:xfrm>
        </p:spPr>
        <p:txBody>
          <a:bodyPr>
            <a:normAutofit/>
          </a:bodyPr>
          <a:lstStyle/>
          <a:p>
            <a:pPr marL="715963" indent="-715963">
              <a:lnSpc>
                <a:spcPct val="100000"/>
              </a:lnSpc>
              <a:spcAft>
                <a:spcPts val="600"/>
              </a:spcAft>
              <a:buFont typeface="+mj-lt"/>
              <a:buAutoNum type="arabicPeriod"/>
            </a:pPr>
            <a:r>
              <a:rPr lang="en-GB" sz="3600" kern="0" dirty="0">
                <a:solidFill>
                  <a:schemeClr val="bg1">
                    <a:lumMod val="65000"/>
                  </a:schemeClr>
                </a:solidFill>
                <a:latin typeface="Verdana" panose="020B0604030504040204" pitchFamily="34" charset="0"/>
                <a:ea typeface="Times New Roman" panose="02020603050405020304" pitchFamily="18" charset="0"/>
                <a:cs typeface="Times New Roman" panose="02020603050405020304" pitchFamily="18" charset="0"/>
              </a:rPr>
              <a:t>We are Accepted by God</a:t>
            </a:r>
          </a:p>
          <a:p>
            <a:pPr marL="715963" indent="-715963">
              <a:lnSpc>
                <a:spcPct val="100000"/>
              </a:lnSpc>
              <a:spcBef>
                <a:spcPts val="600"/>
              </a:spcBef>
              <a:spcAft>
                <a:spcPts val="600"/>
              </a:spcAft>
              <a:buFont typeface="+mj-lt"/>
              <a:buAutoNum type="arabicPeriod"/>
            </a:pPr>
            <a:r>
              <a:rPr lang="en-GB" sz="3600" kern="0" dirty="0">
                <a:solidFill>
                  <a:schemeClr val="bg1">
                    <a:lumMod val="65000"/>
                  </a:schemeClr>
                </a:solidFill>
                <a:latin typeface="Verdana" panose="020B0604030504040204" pitchFamily="34" charset="0"/>
                <a:ea typeface="Times New Roman" panose="02020603050405020304" pitchFamily="18" charset="0"/>
                <a:cs typeface="Times New Roman" panose="02020603050405020304" pitchFamily="18" charset="0"/>
              </a:rPr>
              <a:t>We have Access to God</a:t>
            </a:r>
          </a:p>
          <a:p>
            <a:pPr marL="715963" indent="-715963">
              <a:lnSpc>
                <a:spcPct val="115000"/>
              </a:lnSpc>
              <a:spcAft>
                <a:spcPts val="800"/>
              </a:spcAft>
              <a:buFont typeface="+mj-lt"/>
              <a:buAutoNum type="arabicPeriod"/>
            </a:pPr>
            <a:r>
              <a:rPr lang="en-GB" sz="4000" b="1" kern="0" dirty="0">
                <a:effectLst>
                  <a:outerShdw blurRad="38100" dist="38100" dir="2700000" algn="tl">
                    <a:srgbClr val="000000">
                      <a:alpha val="43137"/>
                    </a:srgbClr>
                  </a:outerShdw>
                </a:effectLst>
                <a:latin typeface="Verdana" panose="020B0604030504040204" pitchFamily="34" charset="0"/>
                <a:ea typeface="Times New Roman" panose="02020603050405020304" pitchFamily="18" charset="0"/>
                <a:cs typeface="Times New Roman" panose="02020603050405020304" pitchFamily="18" charset="0"/>
              </a:rPr>
              <a:t>We Anticipate meeting God</a:t>
            </a:r>
          </a:p>
          <a:p>
            <a:pPr marL="0" indent="0">
              <a:lnSpc>
                <a:spcPct val="115000"/>
              </a:lnSpc>
              <a:spcAft>
                <a:spcPts val="800"/>
              </a:spcAft>
              <a:buNone/>
            </a:pPr>
            <a:r>
              <a:rPr lang="en-GB" sz="3200" b="1" kern="0" dirty="0">
                <a:latin typeface="Verdana" panose="020B0604030504040204" pitchFamily="34" charset="0"/>
                <a:ea typeface="Times New Roman" panose="02020603050405020304" pitchFamily="18" charset="0"/>
                <a:cs typeface="Times New Roman" panose="02020603050405020304" pitchFamily="18" charset="0"/>
              </a:rPr>
              <a:t>	</a:t>
            </a:r>
            <a:r>
              <a:rPr lang="en-GB" sz="3200" kern="0" dirty="0">
                <a:effectLst/>
                <a:latin typeface="Verdana" panose="020B0604030504040204" pitchFamily="34" charset="0"/>
                <a:ea typeface="Times New Roman" panose="02020603050405020304" pitchFamily="18" charset="0"/>
                <a:cs typeface="Times New Roman" panose="02020603050405020304" pitchFamily="18" charset="0"/>
              </a:rPr>
              <a:t>‘</a:t>
            </a:r>
            <a:r>
              <a:rPr lang="en-GB" sz="3200" i="1" kern="0" dirty="0">
                <a:effectLst/>
                <a:latin typeface="Verdana" panose="020B0604030504040204" pitchFamily="34" charset="0"/>
                <a:ea typeface="Times New Roman" panose="02020603050405020304" pitchFamily="18" charset="0"/>
                <a:cs typeface="Times New Roman" panose="02020603050405020304" pitchFamily="18" charset="0"/>
              </a:rPr>
              <a:t>We rejoice in the hope of the glory of God’</a:t>
            </a:r>
            <a:r>
              <a:rPr lang="en-GB" sz="3200" kern="0" dirty="0">
                <a:effectLst/>
                <a:latin typeface="Verdana" panose="020B0604030504040204" pitchFamily="34" charset="0"/>
                <a:ea typeface="Times New Roman" panose="02020603050405020304" pitchFamily="18" charset="0"/>
                <a:cs typeface="Times New Roman" panose="02020603050405020304" pitchFamily="18" charset="0"/>
              </a:rPr>
              <a:t> </a:t>
            </a:r>
            <a:r>
              <a:rPr lang="en-GB" kern="0" dirty="0">
                <a:effectLst/>
                <a:latin typeface="Verdana" panose="020B0604030504040204" pitchFamily="34" charset="0"/>
                <a:ea typeface="Times New Roman" panose="02020603050405020304" pitchFamily="18" charset="0"/>
                <a:cs typeface="Times New Roman" panose="02020603050405020304" pitchFamily="18" charset="0"/>
              </a:rPr>
              <a:t>– 5v3-4 </a:t>
            </a: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latin typeface="Verdana" panose="020B0604030504040204" pitchFamily="34" charset="0"/>
              <a:ea typeface="Verdana" panose="020B0604030504040204" pitchFamily="34" charset="0"/>
            </a:endParaRPr>
          </a:p>
        </p:txBody>
      </p:sp>
      <p:cxnSp>
        <p:nvCxnSpPr>
          <p:cNvPr id="13" name="Straight Connector 12">
            <a:extLst>
              <a:ext uri="{FF2B5EF4-FFF2-40B4-BE49-F238E27FC236}">
                <a16:creationId xmlns:a16="http://schemas.microsoft.com/office/drawing/2014/main" id="{18ED25D4-DE5C-117D-32E3-76470786E738}"/>
              </a:ext>
            </a:extLst>
          </p:cNvPr>
          <p:cNvCxnSpPr/>
          <p:nvPr/>
        </p:nvCxnSpPr>
        <p:spPr>
          <a:xfrm>
            <a:off x="0" y="1389855"/>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9">
            <a:extLst>
              <a:ext uri="{FF2B5EF4-FFF2-40B4-BE49-F238E27FC236}">
                <a16:creationId xmlns:a16="http://schemas.microsoft.com/office/drawing/2014/main" id="{368825B5-ABA3-4842-3E61-1C2D63F4DB92}"/>
              </a:ext>
            </a:extLst>
          </p:cNvPr>
          <p:cNvSpPr txBox="1">
            <a:spLocks/>
          </p:cNvSpPr>
          <p:nvPr/>
        </p:nvSpPr>
        <p:spPr>
          <a:xfrm>
            <a:off x="0" y="18255"/>
            <a:ext cx="121920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kern="0" dirty="0">
                <a:effectLst>
                  <a:outerShdw blurRad="38100" dist="38100" dir="2700000" algn="tl">
                    <a:srgbClr val="000000">
                      <a:alpha val="43137"/>
                    </a:srgbClr>
                  </a:outerShdw>
                </a:effectLst>
                <a:latin typeface="Verdana" panose="020B0604030504040204" pitchFamily="34" charset="0"/>
                <a:ea typeface="Times New Roman" panose="02020603050405020304" pitchFamily="18" charset="0"/>
                <a:cs typeface="Times New Roman" panose="02020603050405020304" pitchFamily="18" charset="0"/>
              </a:rPr>
              <a:t>Freedom</a:t>
            </a:r>
          </a:p>
          <a:p>
            <a:pPr algn="ctr">
              <a:lnSpc>
                <a:spcPct val="100000"/>
              </a:lnSpc>
              <a:spcBef>
                <a:spcPts val="600"/>
              </a:spcBef>
            </a:pPr>
            <a:r>
              <a:rPr lang="en-GB" sz="2400" kern="0" dirty="0">
                <a:effectLst>
                  <a:outerShdw blurRad="38100" dist="38100" dir="2700000" algn="tl">
                    <a:srgbClr val="000000">
                      <a:alpha val="43137"/>
                    </a:srgbClr>
                  </a:outerShdw>
                </a:effectLst>
                <a:latin typeface="Verdana" panose="020B0604030504040204" pitchFamily="34" charset="0"/>
                <a:ea typeface="Times New Roman" panose="02020603050405020304" pitchFamily="18" charset="0"/>
                <a:cs typeface="Times New Roman" panose="02020603050405020304" pitchFamily="18" charset="0"/>
              </a:rPr>
              <a:t>Romans Ch 5v1-11</a:t>
            </a:r>
            <a:endParaRPr lang="en-GB"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20131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301</Words>
  <Application>Microsoft Office PowerPoint</Application>
  <PresentationFormat>Widescreen</PresentationFormat>
  <Paragraphs>48</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Aharoni</vt:lpstr>
      <vt:lpstr>Aptos Display</vt:lpstr>
      <vt:lpstr>Arial</vt:lpstr>
      <vt:lpstr>Calibri</vt:lpstr>
      <vt:lpstr>Calibri Light</vt:lpstr>
      <vt:lpstr>system-ui</vt:lpstr>
      <vt:lpstr>Verdana</vt:lpstr>
      <vt:lpstr>Office Theme</vt:lpstr>
      <vt:lpstr>Romans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Stuart Balmer</dc:creator>
  <cp:lastModifiedBy>Martin Aylett</cp:lastModifiedBy>
  <cp:revision>5</cp:revision>
  <dcterms:created xsi:type="dcterms:W3CDTF">2025-02-02T07:50:40Z</dcterms:created>
  <dcterms:modified xsi:type="dcterms:W3CDTF">2025-02-20T11:31:52Z</dcterms:modified>
</cp:coreProperties>
</file>