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8" r:id="rId3"/>
    <p:sldId id="267" r:id="rId4"/>
    <p:sldId id="281" r:id="rId5"/>
    <p:sldId id="275" r:id="rId6"/>
    <p:sldId id="271" r:id="rId7"/>
    <p:sldId id="282" r:id="rId8"/>
    <p:sldId id="273" r:id="rId9"/>
    <p:sldId id="278" r:id="rId10"/>
    <p:sldId id="277" r:id="rId11"/>
    <p:sldId id="279" r:id="rId12"/>
    <p:sldId id="280" r:id="rId13"/>
    <p:sldId id="270" r:id="rId14"/>
    <p:sldId id="265" r:id="rId15"/>
    <p:sldId id="272" r:id="rId16"/>
    <p:sldId id="269" r:id="rId17"/>
    <p:sldId id="266" r:id="rId18"/>
  </p:sldIdLst>
  <p:sldSz cx="12192000" cy="6858000"/>
  <p:notesSz cx="6858000" cy="9144000"/>
  <p:embeddedFontLst>
    <p:embeddedFont>
      <p:font typeface="Raleway Bold" panose="020B0604020202020204" charset="0"/>
      <p:bold r:id="rId19"/>
    </p:embeddedFont>
    <p:embeddedFont>
      <p:font typeface="Raleway ExtraBold" panose="020F0502020204030204" charset="0"/>
      <p:bold r:id="rId20"/>
      <p:boldItalic r:id="rId21"/>
    </p:embeddedFont>
    <p:embeddedFont>
      <p:font typeface="Raleway Medium" panose="020F050202020403020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A01"/>
    <a:srgbClr val="015A64"/>
    <a:srgbClr val="E4E4E4"/>
    <a:srgbClr val="F77300"/>
    <a:srgbClr val="7E1329"/>
    <a:srgbClr val="018C01"/>
    <a:srgbClr val="E13209"/>
    <a:srgbClr val="1F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B4E9-3308-401A-8D41-5F261D4D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D5807-6156-4480-BFFB-38C154238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8FF-2FA2-42A4-9E93-B8405EA3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23B77-52A2-4E85-9C61-54BFDD51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ABFE-6594-4C5A-BD3D-293686A8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1AE6386-17E5-49AC-65E3-E86C142E8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12973" r="4598" b="16024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3A283A-76F7-8902-77FF-97520956E9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33" y="5301308"/>
            <a:ext cx="3716134" cy="15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6845-152A-411B-AF55-27CC5822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92819-B9EA-47BC-868B-C3A3D82A9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2DF3-0A0B-4C81-919C-0F037F87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E7C84-CDA0-48F6-B3AA-74F0D0D8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7E621-3507-46D8-8772-2814166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0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9D7CF-452B-4457-8912-2C6F4AD4E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4755C-1712-43E2-B8EC-F078B789E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DB0B-627E-4B17-A7A2-AADFD9AB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50D7-B442-41D7-90D2-F70A08A9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4E695-B348-404C-86BA-92690C30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1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B699-1979-4643-A2E2-D20CC9FA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473200"/>
            <a:ext cx="11785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3600"/>
            </a:lvl1pPr>
            <a:lvl2pPr marL="914400" indent="-457200">
              <a:buFont typeface="+mj-lt"/>
              <a:buAutoNum type="alphaLcParenR"/>
              <a:defRPr sz="3200"/>
            </a:lvl2pPr>
            <a:lvl3pPr marL="1371600" indent="-457200">
              <a:buFont typeface="+mj-lt"/>
              <a:buAutoNum type="romanLcPeriod"/>
              <a:defRPr sz="2800"/>
            </a:lvl3pPr>
            <a:lvl4pPr marL="1714500" indent="-342900">
              <a:buFont typeface="+mj-lt"/>
              <a:buAutoNum type="arabicPeriod"/>
              <a:defRPr sz="2400"/>
            </a:lvl4pPr>
            <a:lvl5pPr marL="2171700" indent="-342900">
              <a:buFont typeface="+mj-lt"/>
              <a:buAutoNum type="alphaLcParenR"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1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0771-8045-4D8A-9CC4-982C037F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AD00-BF7E-4508-AFA4-A3DD99B3C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D1022-3F19-4021-ADEE-ED6443F8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E44A7-DA3E-467E-85A4-BB9B5903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4D84-304B-4A8F-AC47-1C60F383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F6E7-F448-4C7A-B6DC-2F6CEA13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5D15-EE05-4315-929E-10A0BB675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8A7F1-5C5F-493D-A0ED-FA9B2CFF7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5200A-6E37-44C2-AF5B-E88482DA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623D-4D66-4FB4-AA47-6CFA87BB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38461-E77A-4793-9BC5-5E67D704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D286-A96E-4A16-B2E2-CB284616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075B-FDF9-4598-81B9-D42DE3860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D3210-C60E-4651-92E7-D729E0AA2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1C4D0-2AF1-4260-8F99-396BE7357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8E80-2091-4CEB-BECB-352B022B7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43017-4ED2-4C9B-9471-220955D9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C9D51-B58C-4E12-8BEB-07F29AEE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808EB-3B3D-4193-8CD9-2314BA9F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1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2F35-F409-40B8-AFC2-AC8C3C07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1EFE8-5A24-4119-ADFD-BD7C96D2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A0288-F177-4A4F-BE66-694A999D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44872-554D-4EBD-A93A-66E230C7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5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A9825-143B-4AF9-92EE-EF3711FC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3D854-CAA5-4A2E-9614-2F5C6544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EA16-9B72-4BFA-B73B-CD530336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D9D5-EEE6-4B6C-9A79-B36D2E85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AE40-BC05-4C6A-9E11-B692C8956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AE943-EE56-4266-A7B9-08D8A6B2F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A5D93-0DC3-4778-9EE8-9ED7A4D7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826D0-C070-4974-AF36-5E9452A5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8BF9E-9D44-4A65-8FE6-D3461E70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3EC3-C76D-4807-8356-B3A24DBF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1EEF0-69F0-4587-B680-8ABC471A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5F42-1B7E-46D3-A8CE-86C685AFB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A04D5-88B5-4A65-966A-07D26E6D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230162-E01F-42FE-B9A5-5FECC0FECC39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3DFA3-B7D4-4143-BF83-539C28DC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75D5-6B51-4473-914E-FEABD4F4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12D091-61BF-4B1A-9369-2CF2B68D7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92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1B0E20-DF09-8C8D-D4C8-5261C24C5B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09"/>
          <a:stretch>
            <a:fillRect/>
          </a:stretch>
        </p:blipFill>
        <p:spPr bwMode="auto">
          <a:xfrm>
            <a:off x="3174" y="-3175"/>
            <a:ext cx="121888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1E5BC8B-639C-0675-8BBC-4206564634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5"/>
          <a:stretch>
            <a:fillRect/>
          </a:stretch>
        </p:blipFill>
        <p:spPr bwMode="auto">
          <a:xfrm>
            <a:off x="0" y="6007100"/>
            <a:ext cx="121888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F8133-1611-B1C4-0FD9-DCE0201242C5}"/>
              </a:ext>
            </a:extLst>
          </p:cNvPr>
          <p:cNvSpPr txBox="1"/>
          <p:nvPr userDrawn="1"/>
        </p:nvSpPr>
        <p:spPr>
          <a:xfrm>
            <a:off x="9486900" y="5970885"/>
            <a:ext cx="290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35AB3-5B2D-1601-787C-3259D1A78B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100" y="5839256"/>
            <a:ext cx="3048000" cy="124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84389-6D53-4A68-114F-F674B5FC5512}"/>
              </a:ext>
            </a:extLst>
          </p:cNvPr>
          <p:cNvSpPr txBox="1"/>
          <p:nvPr userDrawn="1"/>
        </p:nvSpPr>
        <p:spPr>
          <a:xfrm>
            <a:off x="7518400" y="6131351"/>
            <a:ext cx="29083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Raleway Medium" panose="020B0603030101060003" pitchFamily="34" charset="0"/>
              </a:rPr>
              <a:t>the gospel according to </a:t>
            </a:r>
            <a:endParaRPr lang="en-GB" sz="2400" dirty="0">
              <a:solidFill>
                <a:schemeClr val="bg1"/>
              </a:solidFill>
              <a:latin typeface="Raleway Medium" panose="020B06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7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B9FC-018E-45A1-AE28-591268DFED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311336"/>
            <a:ext cx="11087100" cy="7375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6A0BE1-61CF-4924-BD04-0DB28DBC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6314" r="4598" b="9364"/>
          <a:stretch/>
        </p:blipFill>
        <p:spPr>
          <a:xfrm>
            <a:off x="0" y="-643227"/>
            <a:ext cx="12192000" cy="814445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B09AC-E3C9-49D1-AA3E-8D11A116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53840"/>
            <a:ext cx="4191000" cy="17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8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  <a:b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</a:br>
            <a:r>
              <a:rPr lang="en-GB" sz="6600" dirty="0">
                <a:solidFill>
                  <a:srgbClr val="028A01"/>
                </a:solidFill>
                <a:latin typeface="Raleway Medium" panose="020B0603030101060003" pitchFamily="34" charset="0"/>
              </a:rPr>
              <a:t>(b) Luke’s Research</a:t>
            </a:r>
            <a:endParaRPr lang="en-GB" sz="8000" dirty="0">
              <a:solidFill>
                <a:srgbClr val="028A01"/>
              </a:solidFill>
              <a:latin typeface="Raleway Medium" panose="020B06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5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  <a:b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</a:br>
            <a:r>
              <a:rPr lang="en-GB" sz="6600" dirty="0">
                <a:solidFill>
                  <a:srgbClr val="028A01"/>
                </a:solidFill>
                <a:latin typeface="Raleway Medium" panose="020B0603030101060003" pitchFamily="34" charset="0"/>
              </a:rPr>
              <a:t>(c) Luke’s Evidence</a:t>
            </a:r>
            <a:endParaRPr lang="en-GB" sz="8000" dirty="0">
              <a:solidFill>
                <a:srgbClr val="028A01"/>
              </a:solidFill>
              <a:latin typeface="Raleway Medium" panose="020B06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  <a:b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</a:br>
            <a:r>
              <a:rPr lang="en-GB" sz="6600" dirty="0">
                <a:solidFill>
                  <a:srgbClr val="028A01"/>
                </a:solidFill>
                <a:latin typeface="Raleway Medium" panose="020B0603030101060003" pitchFamily="34" charset="0"/>
              </a:rPr>
              <a:t>(d) Luke’s Writing</a:t>
            </a:r>
            <a:endParaRPr lang="en-GB" sz="8000" dirty="0">
              <a:solidFill>
                <a:srgbClr val="028A01"/>
              </a:solidFill>
              <a:latin typeface="Raleway Medium" panose="020B06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2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B9FC-018E-45A1-AE28-591268DFED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450" y="311336"/>
            <a:ext cx="11087100" cy="73753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6A0BE1-61CF-4924-BD04-0DB28DBCA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6314" r="4598" b="9364"/>
          <a:stretch/>
        </p:blipFill>
        <p:spPr>
          <a:xfrm>
            <a:off x="0" y="-643227"/>
            <a:ext cx="12192000" cy="814445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6C23F-2FAC-4F88-B2C4-2619B7EB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253840"/>
            <a:ext cx="4191000" cy="170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9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2791A-B239-3C67-BB1C-8ECA69CA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Gospel of Luke Summary | Watch an Overview Video (Part 2)">
            <a:extLst>
              <a:ext uri="{FF2B5EF4-FFF2-40B4-BE49-F238E27FC236}">
                <a16:creationId xmlns:a16="http://schemas.microsoft.com/office/drawing/2014/main" id="{D1E6D426-C3B2-9312-E02D-C1779A78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685"/>
            <a:ext cx="12192000" cy="78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50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E9B3E-1C1E-1FB5-CA08-ED7465097E3B}"/>
              </a:ext>
            </a:extLst>
          </p:cNvPr>
          <p:cNvSpPr/>
          <p:nvPr/>
        </p:nvSpPr>
        <p:spPr>
          <a:xfrm>
            <a:off x="6096000" y="-28574"/>
            <a:ext cx="6096000" cy="3011676"/>
          </a:xfrm>
          <a:prstGeom prst="rect">
            <a:avLst/>
          </a:prstGeom>
          <a:solidFill>
            <a:srgbClr val="01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DD5B0-1B08-9AB8-01FB-8D1610DD512D}"/>
              </a:ext>
            </a:extLst>
          </p:cNvPr>
          <p:cNvSpPr/>
          <p:nvPr/>
        </p:nvSpPr>
        <p:spPr>
          <a:xfrm>
            <a:off x="0" y="-28574"/>
            <a:ext cx="6096000" cy="3024000"/>
          </a:xfrm>
          <a:prstGeom prst="rect">
            <a:avLst/>
          </a:prstGeom>
          <a:solidFill>
            <a:srgbClr val="F77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750" y="254000"/>
            <a:ext cx="6413500" cy="1638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800" dirty="0">
                <a:solidFill>
                  <a:srgbClr val="7E1329"/>
                </a:solidFill>
                <a:latin typeface="Raleway ExtraBold" panose="020B0903030101060003" pitchFamily="34" charset="0"/>
              </a:rPr>
              <a:t>1-2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89E3E-959D-5A7D-0BE7-5D838A1208B8}"/>
              </a:ext>
            </a:extLst>
          </p:cNvPr>
          <p:cNvSpPr/>
          <p:nvPr/>
        </p:nvSpPr>
        <p:spPr>
          <a:xfrm>
            <a:off x="0" y="2983101"/>
            <a:ext cx="6096000" cy="3024000"/>
          </a:xfrm>
          <a:prstGeom prst="rect">
            <a:avLst/>
          </a:prstGeom>
          <a:solidFill>
            <a:srgbClr val="7E13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EC2A3ED-EC31-CB78-9760-814FFB76A11C}"/>
              </a:ext>
            </a:extLst>
          </p:cNvPr>
          <p:cNvSpPr txBox="1">
            <a:spLocks/>
          </p:cNvSpPr>
          <p:nvPr/>
        </p:nvSpPr>
        <p:spPr>
          <a:xfrm>
            <a:off x="-158750" y="1463486"/>
            <a:ext cx="6413500" cy="1190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5100" dirty="0">
                <a:solidFill>
                  <a:srgbClr val="7E1329"/>
                </a:solidFill>
                <a:latin typeface="Raleway Medium" panose="020B0603030101060003" pitchFamily="34" charset="0"/>
              </a:rPr>
              <a:t>Introduction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C76EDCC-CCEB-C9B3-41E9-E012C923B1F0}"/>
              </a:ext>
            </a:extLst>
          </p:cNvPr>
          <p:cNvSpPr txBox="1">
            <a:spLocks/>
          </p:cNvSpPr>
          <p:nvPr/>
        </p:nvSpPr>
        <p:spPr>
          <a:xfrm>
            <a:off x="5937250" y="2667000"/>
            <a:ext cx="64135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  <a:t>Jesus’ </a:t>
            </a:r>
            <a:b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</a:br>
            <a: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  <a:t>heavenly ministry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58061AB-9FE5-C74D-AA6C-51C3E977DC9B}"/>
              </a:ext>
            </a:extLst>
          </p:cNvPr>
          <p:cNvSpPr txBox="1">
            <a:spLocks/>
          </p:cNvSpPr>
          <p:nvPr/>
        </p:nvSpPr>
        <p:spPr>
          <a:xfrm>
            <a:off x="-158750" y="3243869"/>
            <a:ext cx="6413500" cy="1638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8800" dirty="0">
                <a:solidFill>
                  <a:srgbClr val="F77300"/>
                </a:solidFill>
                <a:latin typeface="Raleway ExtraBold" panose="020B0903030101060003" pitchFamily="34" charset="0"/>
              </a:rPr>
              <a:t>3-9a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9FA59D9-D04A-00F3-5582-C9A25904661D}"/>
              </a:ext>
            </a:extLst>
          </p:cNvPr>
          <p:cNvSpPr txBox="1">
            <a:spLocks/>
          </p:cNvSpPr>
          <p:nvPr/>
        </p:nvSpPr>
        <p:spPr>
          <a:xfrm>
            <a:off x="-158750" y="4682142"/>
            <a:ext cx="6413500" cy="119062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rgbClr val="F77300"/>
                </a:solidFill>
                <a:latin typeface="Raleway Medium" panose="020B0603030101060003" pitchFamily="34" charset="0"/>
              </a:rPr>
              <a:t>Jesus &amp; his mission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0722993-9887-C2E3-8090-FC6A409E22C3}"/>
              </a:ext>
            </a:extLst>
          </p:cNvPr>
          <p:cNvSpPr txBox="1">
            <a:spLocks/>
          </p:cNvSpPr>
          <p:nvPr/>
        </p:nvSpPr>
        <p:spPr>
          <a:xfrm>
            <a:off x="5937250" y="130365"/>
            <a:ext cx="6413500" cy="1638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8800" dirty="0">
                <a:solidFill>
                  <a:schemeClr val="bg1"/>
                </a:solidFill>
                <a:latin typeface="Raleway ExtraBold" panose="020B0903030101060003" pitchFamily="34" charset="0"/>
              </a:rPr>
              <a:t>9b-19a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86C6502F-0712-5BC4-B718-3B0436FF7878}"/>
              </a:ext>
            </a:extLst>
          </p:cNvPr>
          <p:cNvSpPr txBox="1">
            <a:spLocks/>
          </p:cNvSpPr>
          <p:nvPr/>
        </p:nvSpPr>
        <p:spPr>
          <a:xfrm>
            <a:off x="5937250" y="1568638"/>
            <a:ext cx="6413500" cy="119062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  <a:t>Journey to Jerusalem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326F5D0-7FAB-64F2-33B4-419EF1C70B4F}"/>
              </a:ext>
            </a:extLst>
          </p:cNvPr>
          <p:cNvSpPr txBox="1">
            <a:spLocks/>
          </p:cNvSpPr>
          <p:nvPr/>
        </p:nvSpPr>
        <p:spPr>
          <a:xfrm>
            <a:off x="5937250" y="3130738"/>
            <a:ext cx="6413500" cy="1638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8800" dirty="0">
                <a:solidFill>
                  <a:srgbClr val="015A64"/>
                </a:solidFill>
                <a:latin typeface="Raleway ExtraBold" panose="020B0903030101060003" pitchFamily="34" charset="0"/>
              </a:rPr>
              <a:t>19a-24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A71E095-25F2-34A0-4F68-9E5A6ABE8EFF}"/>
              </a:ext>
            </a:extLst>
          </p:cNvPr>
          <p:cNvSpPr txBox="1">
            <a:spLocks/>
          </p:cNvSpPr>
          <p:nvPr/>
        </p:nvSpPr>
        <p:spPr>
          <a:xfrm>
            <a:off x="5937250" y="4569011"/>
            <a:ext cx="6413500" cy="119062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rgbClr val="015A64"/>
                </a:solidFill>
                <a:latin typeface="Raleway Medium" panose="020B0603030101060003" pitchFamily="34" charset="0"/>
              </a:rPr>
              <a:t>Jesus’ final week </a:t>
            </a:r>
            <a:br>
              <a:rPr lang="en-GB" sz="6600" dirty="0">
                <a:solidFill>
                  <a:srgbClr val="015A64"/>
                </a:solidFill>
                <a:latin typeface="Raleway Medium" panose="020B0603030101060003" pitchFamily="34" charset="0"/>
              </a:rPr>
            </a:br>
            <a:r>
              <a:rPr lang="en-GB" sz="6600" dirty="0">
                <a:solidFill>
                  <a:srgbClr val="015A64"/>
                </a:solidFill>
                <a:latin typeface="Raleway Medium" panose="020B0603030101060003" pitchFamily="34" charset="0"/>
              </a:rPr>
              <a:t>in Jerusalem</a:t>
            </a:r>
          </a:p>
        </p:txBody>
      </p:sp>
    </p:spTree>
    <p:extLst>
      <p:ext uri="{BB962C8B-B14F-4D97-AF65-F5344CB8AC3E}">
        <p14:creationId xmlns:p14="http://schemas.microsoft.com/office/powerpoint/2010/main" val="13926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243C524-7FE7-41A7-9A82-8B76453205FC}"/>
              </a:ext>
            </a:extLst>
          </p:cNvPr>
          <p:cNvGrpSpPr/>
          <p:nvPr/>
        </p:nvGrpSpPr>
        <p:grpSpPr>
          <a:xfrm>
            <a:off x="1595071" y="4907007"/>
            <a:ext cx="1669906" cy="1409610"/>
            <a:chOff x="2328496" y="4830043"/>
            <a:chExt cx="1669906" cy="14096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31D37DE-D5D6-4A1C-AD85-DBD6E1E53F13}"/>
                </a:ext>
              </a:extLst>
            </p:cNvPr>
            <p:cNvGrpSpPr/>
            <p:nvPr/>
          </p:nvGrpSpPr>
          <p:grpSpPr>
            <a:xfrm>
              <a:off x="2822454" y="4830043"/>
              <a:ext cx="733535" cy="627684"/>
              <a:chOff x="2667951" y="2886691"/>
              <a:chExt cx="733535" cy="627684"/>
            </a:xfrm>
          </p:grpSpPr>
          <p:grpSp>
            <p:nvGrpSpPr>
              <p:cNvPr id="5" name="Group 3">
                <a:extLst>
                  <a:ext uri="{FF2B5EF4-FFF2-40B4-BE49-F238E27FC236}">
                    <a16:creationId xmlns:a16="http://schemas.microsoft.com/office/drawing/2014/main" id="{2536FB44-6EE7-4B95-904D-D91D7B8FC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33852" flipH="1">
                <a:off x="2811329" y="3136484"/>
                <a:ext cx="453917" cy="377891"/>
                <a:chOff x="2655" y="2160"/>
                <a:chExt cx="1305" cy="1440"/>
              </a:xfrm>
            </p:grpSpPr>
            <p:sp>
              <p:nvSpPr>
                <p:cNvPr id="14" name="Line 4">
                  <a:extLst>
                    <a:ext uri="{FF2B5EF4-FFF2-40B4-BE49-F238E27FC236}">
                      <a16:creationId xmlns:a16="http://schemas.microsoft.com/office/drawing/2014/main" id="{6F348261-28B2-43DE-B056-E7B574AD7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55" y="3060"/>
                  <a:ext cx="405" cy="5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Line 5">
                  <a:extLst>
                    <a:ext uri="{FF2B5EF4-FFF2-40B4-BE49-F238E27FC236}">
                      <a16:creationId xmlns:a16="http://schemas.microsoft.com/office/drawing/2014/main" id="{DFF12936-72E4-4F7B-B7E3-48777E70AF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46" y="2160"/>
                  <a:ext cx="714" cy="73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" name="Line 6">
                  <a:extLst>
                    <a:ext uri="{FF2B5EF4-FFF2-40B4-BE49-F238E27FC236}">
                      <a16:creationId xmlns:a16="http://schemas.microsoft.com/office/drawing/2014/main" id="{AD1E5E33-E4C5-4DB7-9687-FC22913E56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0" y="2880"/>
                  <a:ext cx="18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B86F326B-A3A9-4C19-A71D-BDB1F734A3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123661" flipH="1">
                <a:off x="2964488" y="2886691"/>
                <a:ext cx="375451" cy="424968"/>
                <a:chOff x="2160" y="1620"/>
                <a:chExt cx="1080" cy="1620"/>
              </a:xfrm>
            </p:grpSpPr>
            <p:sp>
              <p:nvSpPr>
                <p:cNvPr id="11" name="Line 8">
                  <a:extLst>
                    <a:ext uri="{FF2B5EF4-FFF2-40B4-BE49-F238E27FC236}">
                      <a16:creationId xmlns:a16="http://schemas.microsoft.com/office/drawing/2014/main" id="{774D0AF6-9BD3-4566-90E7-337D06460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60" y="2520"/>
                  <a:ext cx="540" cy="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E64D52C5-CF1A-4FBB-8748-2AA07E8DB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48" y="1620"/>
                  <a:ext cx="492" cy="7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DA57C5BC-2709-4630-9225-299E52E8B7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82" y="2358"/>
                  <a:ext cx="90" cy="18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7" name="Arc 11">
                <a:extLst>
                  <a:ext uri="{FF2B5EF4-FFF2-40B4-BE49-F238E27FC236}">
                    <a16:creationId xmlns:a16="http://schemas.microsoft.com/office/drawing/2014/main" id="{4A534F28-BA49-40D5-BACC-EF25C41585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290834" flipH="1">
                <a:off x="3339051" y="3209240"/>
                <a:ext cx="62435" cy="1749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Oval 12">
                <a:extLst>
                  <a:ext uri="{FF2B5EF4-FFF2-40B4-BE49-F238E27FC236}">
                    <a16:creationId xmlns:a16="http://schemas.microsoft.com/office/drawing/2014/main" id="{0244EE8A-89EB-4732-8833-CA0EAF7E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875068" flipH="1">
                <a:off x="2643517" y="3056644"/>
                <a:ext cx="329058" cy="13442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Line 13">
                <a:extLst>
                  <a:ext uri="{FF2B5EF4-FFF2-40B4-BE49-F238E27FC236}">
                    <a16:creationId xmlns:a16="http://schemas.microsoft.com/office/drawing/2014/main" id="{82FB936D-46F6-48A8-B092-E4190A573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45520" y="3197070"/>
                <a:ext cx="613630" cy="722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AutoShape 14">
                <a:extLst>
                  <a:ext uri="{FF2B5EF4-FFF2-40B4-BE49-F238E27FC236}">
                    <a16:creationId xmlns:a16="http://schemas.microsoft.com/office/drawing/2014/main" id="{8238E5F3-5A51-4A85-BC15-55398F819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28857" flipH="1">
                <a:off x="2667951" y="3272487"/>
                <a:ext cx="62435" cy="63618"/>
              </a:xfrm>
              <a:prstGeom prst="rtTriangl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076B86-C01F-4414-9E7D-3144D59F5CE9}"/>
                </a:ext>
              </a:extLst>
            </p:cNvPr>
            <p:cNvGrpSpPr/>
            <p:nvPr/>
          </p:nvGrpSpPr>
          <p:grpSpPr>
            <a:xfrm>
              <a:off x="2328496" y="5287250"/>
              <a:ext cx="1669906" cy="952403"/>
              <a:chOff x="1934049" y="1844803"/>
              <a:chExt cx="1669906" cy="95240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2EC9EB5-FFE9-4A19-A820-ED7A53155D07}"/>
                  </a:ext>
                </a:extLst>
              </p:cNvPr>
              <p:cNvGrpSpPr/>
              <p:nvPr/>
            </p:nvGrpSpPr>
            <p:grpSpPr>
              <a:xfrm>
                <a:off x="1934049" y="1959592"/>
                <a:ext cx="1669906" cy="837614"/>
                <a:chOff x="1934049" y="1959592"/>
                <a:chExt cx="1669906" cy="837614"/>
              </a:xfrm>
            </p:grpSpPr>
            <p:sp>
              <p:nvSpPr>
                <p:cNvPr id="18" name="Oval 16">
                  <a:extLst>
                    <a:ext uri="{FF2B5EF4-FFF2-40B4-BE49-F238E27FC236}">
                      <a16:creationId xmlns:a16="http://schemas.microsoft.com/office/drawing/2014/main" id="{CC04342B-BF8A-46C8-94AF-9F3E89266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504927" flipH="1" flipV="1">
                  <a:off x="2028796" y="1876434"/>
                  <a:ext cx="189983" cy="379477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Line 17">
                  <a:extLst>
                    <a:ext uri="{FF2B5EF4-FFF2-40B4-BE49-F238E27FC236}">
                      <a16:creationId xmlns:a16="http://schemas.microsoft.com/office/drawing/2014/main" id="{6862B6BA-DBA9-4134-9D8B-2FECB8063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144621">
                  <a:off x="2301720" y="2145965"/>
                  <a:ext cx="380320" cy="3806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Line 18">
                  <a:extLst>
                    <a:ext uri="{FF2B5EF4-FFF2-40B4-BE49-F238E27FC236}">
                      <a16:creationId xmlns:a16="http://schemas.microsoft.com/office/drawing/2014/main" id="{AB09D467-FC7A-4888-B165-CFAEF13D5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144621">
                  <a:off x="3203202" y="2214407"/>
                  <a:ext cx="380320" cy="37996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Line 19">
                  <a:extLst>
                    <a:ext uri="{FF2B5EF4-FFF2-40B4-BE49-F238E27FC236}">
                      <a16:creationId xmlns:a16="http://schemas.microsoft.com/office/drawing/2014/main" id="{BA1B56EE-C72F-411A-BED4-5CC66B6E00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144621" flipH="1">
                  <a:off x="2696221" y="2276100"/>
                  <a:ext cx="505969" cy="18998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22" name="Group 20">
                  <a:extLst>
                    <a:ext uri="{FF2B5EF4-FFF2-40B4-BE49-F238E27FC236}">
                      <a16:creationId xmlns:a16="http://schemas.microsoft.com/office/drawing/2014/main" id="{7FAE8A00-B467-406E-9424-618944541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61580" flipH="1">
                  <a:off x="2692367" y="2463015"/>
                  <a:ext cx="911588" cy="284975"/>
                  <a:chOff x="4320" y="4500"/>
                  <a:chExt cx="1260" cy="738"/>
                </a:xfrm>
              </p:grpSpPr>
              <p:sp>
                <p:nvSpPr>
                  <p:cNvPr id="29" name="Line 21">
                    <a:extLst>
                      <a:ext uri="{FF2B5EF4-FFF2-40B4-BE49-F238E27FC236}">
                        <a16:creationId xmlns:a16="http://schemas.microsoft.com/office/drawing/2014/main" id="{661F6C2E-40D6-48A5-A9C7-7C37DA69F2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4518"/>
                    <a:ext cx="540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" name="Line 22">
                    <a:extLst>
                      <a:ext uri="{FF2B5EF4-FFF2-40B4-BE49-F238E27FC236}">
                        <a16:creationId xmlns:a16="http://schemas.microsoft.com/office/drawing/2014/main" id="{D5D16616-FA54-4D53-AA83-BBFE149495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0" y="4500"/>
                    <a:ext cx="720" cy="36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" name="Group 23">
                  <a:extLst>
                    <a:ext uri="{FF2B5EF4-FFF2-40B4-BE49-F238E27FC236}">
                      <a16:creationId xmlns:a16="http://schemas.microsoft.com/office/drawing/2014/main" id="{1C1C3347-4879-4685-844D-355CA461F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791349" flipH="1">
                  <a:off x="2016209" y="2417777"/>
                  <a:ext cx="580083" cy="178776"/>
                  <a:chOff x="4320" y="4500"/>
                  <a:chExt cx="1260" cy="738"/>
                </a:xfrm>
              </p:grpSpPr>
              <p:sp>
                <p:nvSpPr>
                  <p:cNvPr id="27" name="Line 24">
                    <a:extLst>
                      <a:ext uri="{FF2B5EF4-FFF2-40B4-BE49-F238E27FC236}">
                        <a16:creationId xmlns:a16="http://schemas.microsoft.com/office/drawing/2014/main" id="{DBC5AF5D-9C97-435A-9FFD-F860F2A49C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4518"/>
                    <a:ext cx="540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" name="Line 25">
                    <a:extLst>
                      <a:ext uri="{FF2B5EF4-FFF2-40B4-BE49-F238E27FC236}">
                        <a16:creationId xmlns:a16="http://schemas.microsoft.com/office/drawing/2014/main" id="{363D4A37-0664-49E1-8CC5-C04FB9005E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0" y="4500"/>
                    <a:ext cx="720" cy="36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26">
                  <a:extLst>
                    <a:ext uri="{FF2B5EF4-FFF2-40B4-BE49-F238E27FC236}">
                      <a16:creationId xmlns:a16="http://schemas.microsoft.com/office/drawing/2014/main" id="{5DEC2D17-6F40-4D1B-BCD8-A11C36AAF8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82303">
                  <a:off x="2285992" y="1959592"/>
                  <a:ext cx="620655" cy="188084"/>
                  <a:chOff x="4320" y="4500"/>
                  <a:chExt cx="1260" cy="738"/>
                </a:xfrm>
              </p:grpSpPr>
              <p:sp>
                <p:nvSpPr>
                  <p:cNvPr id="25" name="Line 27">
                    <a:extLst>
                      <a:ext uri="{FF2B5EF4-FFF2-40B4-BE49-F238E27FC236}">
                        <a16:creationId xmlns:a16="http://schemas.microsoft.com/office/drawing/2014/main" id="{12AB0F09-A82B-4DAE-9103-ACC8F19AAD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4518"/>
                    <a:ext cx="540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6" name="Line 28">
                    <a:extLst>
                      <a:ext uri="{FF2B5EF4-FFF2-40B4-BE49-F238E27FC236}">
                        <a16:creationId xmlns:a16="http://schemas.microsoft.com/office/drawing/2014/main" id="{1B498159-0BEA-4A92-8DE4-301C3CAD7C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0" y="4500"/>
                    <a:ext cx="720" cy="36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1E88D39E-4B05-4D61-9FE8-8D169C2F8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 flipH="1">
                <a:off x="2026961" y="1844803"/>
                <a:ext cx="191344" cy="429076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Oval 30">
                <a:extLst>
                  <a:ext uri="{FF2B5EF4-FFF2-40B4-BE49-F238E27FC236}">
                    <a16:creationId xmlns:a16="http://schemas.microsoft.com/office/drawing/2014/main" id="{781E36B6-2F4E-4EC0-ACC6-EFB4F3BB1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125304" flipV="1">
                <a:off x="2133567" y="2077796"/>
                <a:ext cx="127572" cy="8117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224EABB-CD69-4E54-8717-6062634274C1}"/>
              </a:ext>
            </a:extLst>
          </p:cNvPr>
          <p:cNvGrpSpPr/>
          <p:nvPr/>
        </p:nvGrpSpPr>
        <p:grpSpPr>
          <a:xfrm>
            <a:off x="8924031" y="4598303"/>
            <a:ext cx="581842" cy="1765766"/>
            <a:chOff x="9045453" y="4678937"/>
            <a:chExt cx="581842" cy="1765766"/>
          </a:xfrm>
        </p:grpSpPr>
        <p:sp>
          <p:nvSpPr>
            <p:cNvPr id="78" name="Line 56">
              <a:extLst>
                <a:ext uri="{FF2B5EF4-FFF2-40B4-BE49-F238E27FC236}">
                  <a16:creationId xmlns:a16="http://schemas.microsoft.com/office/drawing/2014/main" id="{B9F20230-7944-4C01-AFF9-41E9DB0E1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9308" y="5376547"/>
              <a:ext cx="327987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AutoShape 57">
              <a:extLst>
                <a:ext uri="{FF2B5EF4-FFF2-40B4-BE49-F238E27FC236}">
                  <a16:creationId xmlns:a16="http://schemas.microsoft.com/office/drawing/2014/main" id="{3D7B55CC-9EFE-46F1-8194-2B077DF2D2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91347">
              <a:off x="9143680" y="4847041"/>
              <a:ext cx="315704" cy="39405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58">
              <a:extLst>
                <a:ext uri="{FF2B5EF4-FFF2-40B4-BE49-F238E27FC236}">
                  <a16:creationId xmlns:a16="http://schemas.microsoft.com/office/drawing/2014/main" id="{637563A5-BCC6-4ACF-8C0D-A04FE0842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99309" y="5244526"/>
              <a:ext cx="0" cy="7345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59">
              <a:extLst>
                <a:ext uri="{FF2B5EF4-FFF2-40B4-BE49-F238E27FC236}">
                  <a16:creationId xmlns:a16="http://schemas.microsoft.com/office/drawing/2014/main" id="{37F45793-ED25-45DE-91AC-913F57687C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3579" y="5979097"/>
              <a:ext cx="235724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60">
              <a:extLst>
                <a:ext uri="{FF2B5EF4-FFF2-40B4-BE49-F238E27FC236}">
                  <a16:creationId xmlns:a16="http://schemas.microsoft.com/office/drawing/2014/main" id="{F1F29D0A-3AA8-44B4-8957-E7C14F996B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99308" y="5979098"/>
              <a:ext cx="320152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61">
              <a:extLst>
                <a:ext uri="{FF2B5EF4-FFF2-40B4-BE49-F238E27FC236}">
                  <a16:creationId xmlns:a16="http://schemas.microsoft.com/office/drawing/2014/main" id="{713A31C4-C647-4F3A-9C7A-7C60C04A64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5453" y="5376546"/>
              <a:ext cx="253856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DE6DB68-9FC6-4CDC-AA7E-D5FB9D967C1C}"/>
                </a:ext>
              </a:extLst>
            </p:cNvPr>
            <p:cNvSpPr/>
            <p:nvPr/>
          </p:nvSpPr>
          <p:spPr>
            <a:xfrm>
              <a:off x="9045453" y="4678937"/>
              <a:ext cx="507712" cy="133255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CDF2CA2-F84F-4CED-AFA5-68BF3224E8B0}"/>
              </a:ext>
            </a:extLst>
          </p:cNvPr>
          <p:cNvGrpSpPr/>
          <p:nvPr/>
        </p:nvGrpSpPr>
        <p:grpSpPr>
          <a:xfrm>
            <a:off x="5864103" y="578202"/>
            <a:ext cx="581842" cy="1597662"/>
            <a:chOff x="6654678" y="1664052"/>
            <a:chExt cx="581842" cy="1597662"/>
          </a:xfrm>
        </p:grpSpPr>
        <p:sp>
          <p:nvSpPr>
            <p:cNvPr id="93" name="Line 56">
              <a:extLst>
                <a:ext uri="{FF2B5EF4-FFF2-40B4-BE49-F238E27FC236}">
                  <a16:creationId xmlns:a16="http://schemas.microsoft.com/office/drawing/2014/main" id="{901E4364-174B-4AC6-B9A0-9B0C8CEC7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8533" y="2193558"/>
              <a:ext cx="327987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AutoShape 57">
              <a:extLst>
                <a:ext uri="{FF2B5EF4-FFF2-40B4-BE49-F238E27FC236}">
                  <a16:creationId xmlns:a16="http://schemas.microsoft.com/office/drawing/2014/main" id="{1A30C8A4-F485-40F9-9F2D-9C08A8D8D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91347">
              <a:off x="6752905" y="1664052"/>
              <a:ext cx="315704" cy="39405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58">
              <a:extLst>
                <a:ext uri="{FF2B5EF4-FFF2-40B4-BE49-F238E27FC236}">
                  <a16:creationId xmlns:a16="http://schemas.microsoft.com/office/drawing/2014/main" id="{F011E291-3835-49FC-8A21-C4E21C210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8534" y="2061537"/>
              <a:ext cx="0" cy="7345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59">
              <a:extLst>
                <a:ext uri="{FF2B5EF4-FFF2-40B4-BE49-F238E27FC236}">
                  <a16:creationId xmlns:a16="http://schemas.microsoft.com/office/drawing/2014/main" id="{03C2F1DE-36FD-4696-95FB-4C586527F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804" y="2796108"/>
              <a:ext cx="235724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60">
              <a:extLst>
                <a:ext uri="{FF2B5EF4-FFF2-40B4-BE49-F238E27FC236}">
                  <a16:creationId xmlns:a16="http://schemas.microsoft.com/office/drawing/2014/main" id="{D93576A7-182B-4862-BAF3-026225139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08533" y="2796109"/>
              <a:ext cx="320152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61">
              <a:extLst>
                <a:ext uri="{FF2B5EF4-FFF2-40B4-BE49-F238E27FC236}">
                  <a16:creationId xmlns:a16="http://schemas.microsoft.com/office/drawing/2014/main" id="{DEFB6BA8-1C04-4324-8F54-F279EA53E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4678" y="2193557"/>
              <a:ext cx="253856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BCBF25E-94E4-4916-9387-C72346480FAC}"/>
              </a:ext>
            </a:extLst>
          </p:cNvPr>
          <p:cNvGrpSpPr/>
          <p:nvPr/>
        </p:nvGrpSpPr>
        <p:grpSpPr>
          <a:xfrm>
            <a:off x="5216403" y="529196"/>
            <a:ext cx="581842" cy="1597662"/>
            <a:chOff x="6654678" y="1664052"/>
            <a:chExt cx="581842" cy="1597662"/>
          </a:xfrm>
        </p:grpSpPr>
        <p:sp>
          <p:nvSpPr>
            <p:cNvPr id="102" name="Line 56">
              <a:extLst>
                <a:ext uri="{FF2B5EF4-FFF2-40B4-BE49-F238E27FC236}">
                  <a16:creationId xmlns:a16="http://schemas.microsoft.com/office/drawing/2014/main" id="{9A16FD1A-6150-4D65-9FF8-4BCD4C757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8533" y="2193558"/>
              <a:ext cx="327987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AutoShape 57">
              <a:extLst>
                <a:ext uri="{FF2B5EF4-FFF2-40B4-BE49-F238E27FC236}">
                  <a16:creationId xmlns:a16="http://schemas.microsoft.com/office/drawing/2014/main" id="{31BE8AE9-E12F-478B-B411-0F9A1A6EEB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91347">
              <a:off x="6752905" y="1664052"/>
              <a:ext cx="315704" cy="39405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58">
              <a:extLst>
                <a:ext uri="{FF2B5EF4-FFF2-40B4-BE49-F238E27FC236}">
                  <a16:creationId xmlns:a16="http://schemas.microsoft.com/office/drawing/2014/main" id="{596BFCFB-7E07-4DD0-98C6-E4A164D802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8534" y="2061537"/>
              <a:ext cx="0" cy="7345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Line 59">
              <a:extLst>
                <a:ext uri="{FF2B5EF4-FFF2-40B4-BE49-F238E27FC236}">
                  <a16:creationId xmlns:a16="http://schemas.microsoft.com/office/drawing/2014/main" id="{FEB8B28D-F8EC-4A08-8FFE-AAF330CF7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804" y="2796108"/>
              <a:ext cx="235724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60">
              <a:extLst>
                <a:ext uri="{FF2B5EF4-FFF2-40B4-BE49-F238E27FC236}">
                  <a16:creationId xmlns:a16="http://schemas.microsoft.com/office/drawing/2014/main" id="{6F9E94FA-870F-46FF-A6FF-8A7C07195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08533" y="2796109"/>
              <a:ext cx="320152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Line 61">
              <a:extLst>
                <a:ext uri="{FF2B5EF4-FFF2-40B4-BE49-F238E27FC236}">
                  <a16:creationId xmlns:a16="http://schemas.microsoft.com/office/drawing/2014/main" id="{B4BAA26D-08A4-42E2-BD88-9B2D5151CA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4678" y="2193557"/>
              <a:ext cx="253856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F0E39797-BCBD-4805-97E5-3F5B6C2412BF}"/>
              </a:ext>
            </a:extLst>
          </p:cNvPr>
          <p:cNvSpPr/>
          <p:nvPr/>
        </p:nvSpPr>
        <p:spPr>
          <a:xfrm>
            <a:off x="3456033" y="2386051"/>
            <a:ext cx="4856606" cy="3683374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37EC827-81B2-4B3C-A856-9FB3AF0458E7}"/>
              </a:ext>
            </a:extLst>
          </p:cNvPr>
          <p:cNvSpPr/>
          <p:nvPr/>
        </p:nvSpPr>
        <p:spPr>
          <a:xfrm>
            <a:off x="5295450" y="792352"/>
            <a:ext cx="372362" cy="228123"/>
          </a:xfrm>
          <a:custGeom>
            <a:avLst/>
            <a:gdLst>
              <a:gd name="connsiteX0" fmla="*/ 45694 w 372362"/>
              <a:gd name="connsiteY0" fmla="*/ 48228 h 228123"/>
              <a:gd name="connsiteX1" fmla="*/ 38550 w 372362"/>
              <a:gd name="connsiteY1" fmla="*/ 60134 h 228123"/>
              <a:gd name="connsiteX2" fmla="*/ 36169 w 372362"/>
              <a:gd name="connsiteY2" fmla="*/ 67278 h 228123"/>
              <a:gd name="connsiteX3" fmla="*/ 26644 w 372362"/>
              <a:gd name="connsiteY3" fmla="*/ 74421 h 228123"/>
              <a:gd name="connsiteX4" fmla="*/ 21881 w 372362"/>
              <a:gd name="connsiteY4" fmla="*/ 81565 h 228123"/>
              <a:gd name="connsiteX5" fmla="*/ 12356 w 372362"/>
              <a:gd name="connsiteY5" fmla="*/ 91090 h 228123"/>
              <a:gd name="connsiteX6" fmla="*/ 7594 w 372362"/>
              <a:gd name="connsiteY6" fmla="*/ 102996 h 228123"/>
              <a:gd name="connsiteX7" fmla="*/ 450 w 372362"/>
              <a:gd name="connsiteY7" fmla="*/ 110140 h 228123"/>
              <a:gd name="connsiteX8" fmla="*/ 12356 w 372362"/>
              <a:gd name="connsiteY8" fmla="*/ 107759 h 228123"/>
              <a:gd name="connsiteX9" fmla="*/ 17119 w 372362"/>
              <a:gd name="connsiteY9" fmla="*/ 100615 h 228123"/>
              <a:gd name="connsiteX10" fmla="*/ 24263 w 372362"/>
              <a:gd name="connsiteY10" fmla="*/ 98234 h 228123"/>
              <a:gd name="connsiteX11" fmla="*/ 26644 w 372362"/>
              <a:gd name="connsiteY11" fmla="*/ 91090 h 228123"/>
              <a:gd name="connsiteX12" fmla="*/ 31406 w 372362"/>
              <a:gd name="connsiteY12" fmla="*/ 83946 h 228123"/>
              <a:gd name="connsiteX13" fmla="*/ 45694 w 372362"/>
              <a:gd name="connsiteY13" fmla="*/ 74421 h 228123"/>
              <a:gd name="connsiteX14" fmla="*/ 52838 w 372362"/>
              <a:gd name="connsiteY14" fmla="*/ 69659 h 228123"/>
              <a:gd name="connsiteX15" fmla="*/ 55219 w 372362"/>
              <a:gd name="connsiteY15" fmla="*/ 81565 h 228123"/>
              <a:gd name="connsiteX16" fmla="*/ 50456 w 372362"/>
              <a:gd name="connsiteY16" fmla="*/ 88709 h 228123"/>
              <a:gd name="connsiteX17" fmla="*/ 40931 w 372362"/>
              <a:gd name="connsiteY17" fmla="*/ 105378 h 228123"/>
              <a:gd name="connsiteX18" fmla="*/ 31406 w 372362"/>
              <a:gd name="connsiteY18" fmla="*/ 117284 h 228123"/>
              <a:gd name="connsiteX19" fmla="*/ 29025 w 372362"/>
              <a:gd name="connsiteY19" fmla="*/ 124428 h 228123"/>
              <a:gd name="connsiteX20" fmla="*/ 43313 w 372362"/>
              <a:gd name="connsiteY20" fmla="*/ 102996 h 228123"/>
              <a:gd name="connsiteX21" fmla="*/ 50456 w 372362"/>
              <a:gd name="connsiteY21" fmla="*/ 93471 h 228123"/>
              <a:gd name="connsiteX22" fmla="*/ 55219 w 372362"/>
              <a:gd name="connsiteY22" fmla="*/ 83946 h 228123"/>
              <a:gd name="connsiteX23" fmla="*/ 62363 w 372362"/>
              <a:gd name="connsiteY23" fmla="*/ 81565 h 228123"/>
              <a:gd name="connsiteX24" fmla="*/ 64744 w 372362"/>
              <a:gd name="connsiteY24" fmla="*/ 88709 h 228123"/>
              <a:gd name="connsiteX25" fmla="*/ 62363 w 372362"/>
              <a:gd name="connsiteY25" fmla="*/ 124428 h 228123"/>
              <a:gd name="connsiteX26" fmla="*/ 59981 w 372362"/>
              <a:gd name="connsiteY26" fmla="*/ 133953 h 228123"/>
              <a:gd name="connsiteX27" fmla="*/ 57600 w 372362"/>
              <a:gd name="connsiteY27" fmla="*/ 145859 h 228123"/>
              <a:gd name="connsiteX28" fmla="*/ 59981 w 372362"/>
              <a:gd name="connsiteY28" fmla="*/ 176815 h 228123"/>
              <a:gd name="connsiteX29" fmla="*/ 64744 w 372362"/>
              <a:gd name="connsiteY29" fmla="*/ 167290 h 228123"/>
              <a:gd name="connsiteX30" fmla="*/ 71888 w 372362"/>
              <a:gd name="connsiteY30" fmla="*/ 153003 h 228123"/>
              <a:gd name="connsiteX31" fmla="*/ 74269 w 372362"/>
              <a:gd name="connsiteY31" fmla="*/ 145859 h 228123"/>
              <a:gd name="connsiteX32" fmla="*/ 76650 w 372362"/>
              <a:gd name="connsiteY32" fmla="*/ 136334 h 228123"/>
              <a:gd name="connsiteX33" fmla="*/ 81413 w 372362"/>
              <a:gd name="connsiteY33" fmla="*/ 122046 h 228123"/>
              <a:gd name="connsiteX34" fmla="*/ 88556 w 372362"/>
              <a:gd name="connsiteY34" fmla="*/ 133953 h 228123"/>
              <a:gd name="connsiteX35" fmla="*/ 93319 w 372362"/>
              <a:gd name="connsiteY35" fmla="*/ 162528 h 228123"/>
              <a:gd name="connsiteX36" fmla="*/ 98081 w 372362"/>
              <a:gd name="connsiteY36" fmla="*/ 155384 h 228123"/>
              <a:gd name="connsiteX37" fmla="*/ 100463 w 372362"/>
              <a:gd name="connsiteY37" fmla="*/ 143478 h 228123"/>
              <a:gd name="connsiteX38" fmla="*/ 105225 w 372362"/>
              <a:gd name="connsiteY38" fmla="*/ 119665 h 228123"/>
              <a:gd name="connsiteX39" fmla="*/ 107606 w 372362"/>
              <a:gd name="connsiteY39" fmla="*/ 153003 h 228123"/>
              <a:gd name="connsiteX40" fmla="*/ 112369 w 372362"/>
              <a:gd name="connsiteY40" fmla="*/ 179196 h 228123"/>
              <a:gd name="connsiteX41" fmla="*/ 117131 w 372362"/>
              <a:gd name="connsiteY41" fmla="*/ 188721 h 228123"/>
              <a:gd name="connsiteX42" fmla="*/ 124275 w 372362"/>
              <a:gd name="connsiteY42" fmla="*/ 164909 h 228123"/>
              <a:gd name="connsiteX43" fmla="*/ 126656 w 372362"/>
              <a:gd name="connsiteY43" fmla="*/ 153003 h 228123"/>
              <a:gd name="connsiteX44" fmla="*/ 133800 w 372362"/>
              <a:gd name="connsiteY44" fmla="*/ 131571 h 228123"/>
              <a:gd name="connsiteX45" fmla="*/ 136181 w 372362"/>
              <a:gd name="connsiteY45" fmla="*/ 119665 h 228123"/>
              <a:gd name="connsiteX46" fmla="*/ 140944 w 372362"/>
              <a:gd name="connsiteY46" fmla="*/ 105378 h 228123"/>
              <a:gd name="connsiteX47" fmla="*/ 143325 w 372362"/>
              <a:gd name="connsiteY47" fmla="*/ 138715 h 228123"/>
              <a:gd name="connsiteX48" fmla="*/ 148088 w 372362"/>
              <a:gd name="connsiteY48" fmla="*/ 145859 h 228123"/>
              <a:gd name="connsiteX49" fmla="*/ 150469 w 372362"/>
              <a:gd name="connsiteY49" fmla="*/ 155384 h 228123"/>
              <a:gd name="connsiteX50" fmla="*/ 155231 w 372362"/>
              <a:gd name="connsiteY50" fmla="*/ 162528 h 228123"/>
              <a:gd name="connsiteX51" fmla="*/ 167138 w 372362"/>
              <a:gd name="connsiteY51" fmla="*/ 183959 h 228123"/>
              <a:gd name="connsiteX52" fmla="*/ 171900 w 372362"/>
              <a:gd name="connsiteY52" fmla="*/ 193484 h 228123"/>
              <a:gd name="connsiteX53" fmla="*/ 186188 w 372362"/>
              <a:gd name="connsiteY53" fmla="*/ 212534 h 228123"/>
              <a:gd name="connsiteX54" fmla="*/ 188569 w 372362"/>
              <a:gd name="connsiteY54" fmla="*/ 200628 h 228123"/>
              <a:gd name="connsiteX55" fmla="*/ 186188 w 372362"/>
              <a:gd name="connsiteY55" fmla="*/ 193484 h 228123"/>
              <a:gd name="connsiteX56" fmla="*/ 179044 w 372362"/>
              <a:gd name="connsiteY56" fmla="*/ 167290 h 228123"/>
              <a:gd name="connsiteX57" fmla="*/ 176663 w 372362"/>
              <a:gd name="connsiteY57" fmla="*/ 160146 h 228123"/>
              <a:gd name="connsiteX58" fmla="*/ 186188 w 372362"/>
              <a:gd name="connsiteY58" fmla="*/ 162528 h 228123"/>
              <a:gd name="connsiteX59" fmla="*/ 193331 w 372362"/>
              <a:gd name="connsiteY59" fmla="*/ 172053 h 228123"/>
              <a:gd name="connsiteX60" fmla="*/ 198094 w 372362"/>
              <a:gd name="connsiteY60" fmla="*/ 179196 h 228123"/>
              <a:gd name="connsiteX61" fmla="*/ 214763 w 372362"/>
              <a:gd name="connsiteY61" fmla="*/ 195865 h 228123"/>
              <a:gd name="connsiteX62" fmla="*/ 224288 w 372362"/>
              <a:gd name="connsiteY62" fmla="*/ 200628 h 228123"/>
              <a:gd name="connsiteX63" fmla="*/ 238575 w 372362"/>
              <a:gd name="connsiteY63" fmla="*/ 205390 h 228123"/>
              <a:gd name="connsiteX64" fmla="*/ 236194 w 372362"/>
              <a:gd name="connsiteY64" fmla="*/ 186340 h 228123"/>
              <a:gd name="connsiteX65" fmla="*/ 233813 w 372362"/>
              <a:gd name="connsiteY65" fmla="*/ 176815 h 228123"/>
              <a:gd name="connsiteX66" fmla="*/ 229050 w 372362"/>
              <a:gd name="connsiteY66" fmla="*/ 148240 h 228123"/>
              <a:gd name="connsiteX67" fmla="*/ 231431 w 372362"/>
              <a:gd name="connsiteY67" fmla="*/ 114903 h 228123"/>
              <a:gd name="connsiteX68" fmla="*/ 243338 w 372362"/>
              <a:gd name="connsiteY68" fmla="*/ 131571 h 228123"/>
              <a:gd name="connsiteX69" fmla="*/ 262388 w 372362"/>
              <a:gd name="connsiteY69" fmla="*/ 155384 h 228123"/>
              <a:gd name="connsiteX70" fmla="*/ 271913 w 372362"/>
              <a:gd name="connsiteY70" fmla="*/ 162528 h 228123"/>
              <a:gd name="connsiteX71" fmla="*/ 286200 w 372362"/>
              <a:gd name="connsiteY71" fmla="*/ 181578 h 228123"/>
              <a:gd name="connsiteX72" fmla="*/ 293344 w 372362"/>
              <a:gd name="connsiteY72" fmla="*/ 188721 h 228123"/>
              <a:gd name="connsiteX73" fmla="*/ 293344 w 372362"/>
              <a:gd name="connsiteY73" fmla="*/ 157765 h 228123"/>
              <a:gd name="connsiteX74" fmla="*/ 288581 w 372362"/>
              <a:gd name="connsiteY74" fmla="*/ 133953 h 228123"/>
              <a:gd name="connsiteX75" fmla="*/ 283819 w 372362"/>
              <a:gd name="connsiteY75" fmla="*/ 112521 h 228123"/>
              <a:gd name="connsiteX76" fmla="*/ 295725 w 372362"/>
              <a:gd name="connsiteY76" fmla="*/ 114903 h 228123"/>
              <a:gd name="connsiteX77" fmla="*/ 317156 w 372362"/>
              <a:gd name="connsiteY77" fmla="*/ 131571 h 228123"/>
              <a:gd name="connsiteX78" fmla="*/ 333825 w 372362"/>
              <a:gd name="connsiteY78" fmla="*/ 143478 h 228123"/>
              <a:gd name="connsiteX79" fmla="*/ 321919 w 372362"/>
              <a:gd name="connsiteY79" fmla="*/ 126809 h 228123"/>
              <a:gd name="connsiteX80" fmla="*/ 317156 w 372362"/>
              <a:gd name="connsiteY80" fmla="*/ 114903 h 228123"/>
              <a:gd name="connsiteX81" fmla="*/ 300488 w 372362"/>
              <a:gd name="connsiteY81" fmla="*/ 98234 h 228123"/>
              <a:gd name="connsiteX82" fmla="*/ 295725 w 372362"/>
              <a:gd name="connsiteY82" fmla="*/ 91090 h 228123"/>
              <a:gd name="connsiteX83" fmla="*/ 286200 w 372362"/>
              <a:gd name="connsiteY83" fmla="*/ 83946 h 228123"/>
              <a:gd name="connsiteX84" fmla="*/ 281438 w 372362"/>
              <a:gd name="connsiteY84" fmla="*/ 76803 h 228123"/>
              <a:gd name="connsiteX85" fmla="*/ 264769 w 372362"/>
              <a:gd name="connsiteY85" fmla="*/ 60134 h 228123"/>
              <a:gd name="connsiteX86" fmla="*/ 276675 w 372362"/>
              <a:gd name="connsiteY86" fmla="*/ 57753 h 228123"/>
              <a:gd name="connsiteX87" fmla="*/ 290963 w 372362"/>
              <a:gd name="connsiteY87" fmla="*/ 62515 h 228123"/>
              <a:gd name="connsiteX88" fmla="*/ 298106 w 372362"/>
              <a:gd name="connsiteY88" fmla="*/ 67278 h 228123"/>
              <a:gd name="connsiteX89" fmla="*/ 317156 w 372362"/>
              <a:gd name="connsiteY89" fmla="*/ 74421 h 228123"/>
              <a:gd name="connsiteX90" fmla="*/ 324300 w 372362"/>
              <a:gd name="connsiteY90" fmla="*/ 79184 h 228123"/>
              <a:gd name="connsiteX91" fmla="*/ 350494 w 372362"/>
              <a:gd name="connsiteY91" fmla="*/ 81565 h 228123"/>
              <a:gd name="connsiteX92" fmla="*/ 364781 w 372362"/>
              <a:gd name="connsiteY92" fmla="*/ 83946 h 228123"/>
              <a:gd name="connsiteX93" fmla="*/ 371925 w 372362"/>
              <a:gd name="connsiteY93" fmla="*/ 86328 h 228123"/>
              <a:gd name="connsiteX94" fmla="*/ 350494 w 372362"/>
              <a:gd name="connsiteY94" fmla="*/ 76803 h 228123"/>
              <a:gd name="connsiteX95" fmla="*/ 324300 w 372362"/>
              <a:gd name="connsiteY95" fmla="*/ 55371 h 228123"/>
              <a:gd name="connsiteX96" fmla="*/ 298106 w 372362"/>
              <a:gd name="connsiteY96" fmla="*/ 26796 h 228123"/>
              <a:gd name="connsiteX97" fmla="*/ 295725 w 372362"/>
              <a:gd name="connsiteY97" fmla="*/ 19653 h 228123"/>
              <a:gd name="connsiteX98" fmla="*/ 302869 w 372362"/>
              <a:gd name="connsiteY98" fmla="*/ 24415 h 228123"/>
              <a:gd name="connsiteX99" fmla="*/ 310013 w 372362"/>
              <a:gd name="connsiteY99" fmla="*/ 31559 h 228123"/>
              <a:gd name="connsiteX100" fmla="*/ 329063 w 372362"/>
              <a:gd name="connsiteY100" fmla="*/ 43465 h 228123"/>
              <a:gd name="connsiteX101" fmla="*/ 336206 w 372362"/>
              <a:gd name="connsiteY101" fmla="*/ 50609 h 228123"/>
              <a:gd name="connsiteX102" fmla="*/ 362400 w 372362"/>
              <a:gd name="connsiteY102" fmla="*/ 57753 h 228123"/>
              <a:gd name="connsiteX103" fmla="*/ 369544 w 372362"/>
              <a:gd name="connsiteY103" fmla="*/ 60134 h 228123"/>
              <a:gd name="connsiteX104" fmla="*/ 362400 w 372362"/>
              <a:gd name="connsiteY104" fmla="*/ 41084 h 228123"/>
              <a:gd name="connsiteX105" fmla="*/ 357638 w 372362"/>
              <a:gd name="connsiteY105" fmla="*/ 33940 h 228123"/>
              <a:gd name="connsiteX106" fmla="*/ 345731 w 372362"/>
              <a:gd name="connsiteY106" fmla="*/ 12509 h 228123"/>
              <a:gd name="connsiteX107" fmla="*/ 343350 w 372362"/>
              <a:gd name="connsiteY107" fmla="*/ 603 h 228123"/>
              <a:gd name="connsiteX108" fmla="*/ 350494 w 372362"/>
              <a:gd name="connsiteY108" fmla="*/ 5365 h 228123"/>
              <a:gd name="connsiteX109" fmla="*/ 362400 w 372362"/>
              <a:gd name="connsiteY109" fmla="*/ 14890 h 22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72362" h="228123">
                <a:moveTo>
                  <a:pt x="45694" y="48228"/>
                </a:moveTo>
                <a:cubicBezTo>
                  <a:pt x="43313" y="52197"/>
                  <a:pt x="40620" y="55994"/>
                  <a:pt x="38550" y="60134"/>
                </a:cubicBezTo>
                <a:cubicBezTo>
                  <a:pt x="37427" y="62379"/>
                  <a:pt x="37776" y="65350"/>
                  <a:pt x="36169" y="67278"/>
                </a:cubicBezTo>
                <a:cubicBezTo>
                  <a:pt x="33628" y="70327"/>
                  <a:pt x="29819" y="72040"/>
                  <a:pt x="26644" y="74421"/>
                </a:cubicBezTo>
                <a:cubicBezTo>
                  <a:pt x="25056" y="76802"/>
                  <a:pt x="23744" y="79392"/>
                  <a:pt x="21881" y="81565"/>
                </a:cubicBezTo>
                <a:cubicBezTo>
                  <a:pt x="18959" y="84974"/>
                  <a:pt x="14847" y="87354"/>
                  <a:pt x="12356" y="91090"/>
                </a:cubicBezTo>
                <a:cubicBezTo>
                  <a:pt x="9985" y="94646"/>
                  <a:pt x="9859" y="99371"/>
                  <a:pt x="7594" y="102996"/>
                </a:cubicBezTo>
                <a:cubicBezTo>
                  <a:pt x="5809" y="105852"/>
                  <a:pt x="-1931" y="107758"/>
                  <a:pt x="450" y="110140"/>
                </a:cubicBezTo>
                <a:cubicBezTo>
                  <a:pt x="3312" y="113002"/>
                  <a:pt x="8387" y="108553"/>
                  <a:pt x="12356" y="107759"/>
                </a:cubicBezTo>
                <a:cubicBezTo>
                  <a:pt x="13944" y="105378"/>
                  <a:pt x="14884" y="102403"/>
                  <a:pt x="17119" y="100615"/>
                </a:cubicBezTo>
                <a:cubicBezTo>
                  <a:pt x="19079" y="99047"/>
                  <a:pt x="22488" y="100009"/>
                  <a:pt x="24263" y="98234"/>
                </a:cubicBezTo>
                <a:cubicBezTo>
                  <a:pt x="26038" y="96459"/>
                  <a:pt x="25522" y="93335"/>
                  <a:pt x="26644" y="91090"/>
                </a:cubicBezTo>
                <a:cubicBezTo>
                  <a:pt x="27924" y="88530"/>
                  <a:pt x="29252" y="85831"/>
                  <a:pt x="31406" y="83946"/>
                </a:cubicBezTo>
                <a:cubicBezTo>
                  <a:pt x="35714" y="80177"/>
                  <a:pt x="40931" y="77596"/>
                  <a:pt x="45694" y="74421"/>
                </a:cubicBezTo>
                <a:lnTo>
                  <a:pt x="52838" y="69659"/>
                </a:lnTo>
                <a:cubicBezTo>
                  <a:pt x="53632" y="73628"/>
                  <a:pt x="55721" y="77549"/>
                  <a:pt x="55219" y="81565"/>
                </a:cubicBezTo>
                <a:cubicBezTo>
                  <a:pt x="54864" y="84405"/>
                  <a:pt x="51876" y="86224"/>
                  <a:pt x="50456" y="88709"/>
                </a:cubicBezTo>
                <a:cubicBezTo>
                  <a:pt x="38371" y="109858"/>
                  <a:pt x="52536" y="87972"/>
                  <a:pt x="40931" y="105378"/>
                </a:cubicBezTo>
                <a:cubicBezTo>
                  <a:pt x="34946" y="123333"/>
                  <a:pt x="43716" y="101896"/>
                  <a:pt x="31406" y="117284"/>
                </a:cubicBezTo>
                <a:cubicBezTo>
                  <a:pt x="29838" y="119244"/>
                  <a:pt x="26937" y="125820"/>
                  <a:pt x="29025" y="124428"/>
                </a:cubicBezTo>
                <a:cubicBezTo>
                  <a:pt x="37743" y="118616"/>
                  <a:pt x="38389" y="110874"/>
                  <a:pt x="43313" y="102996"/>
                </a:cubicBezTo>
                <a:cubicBezTo>
                  <a:pt x="45416" y="99631"/>
                  <a:pt x="48353" y="96836"/>
                  <a:pt x="50456" y="93471"/>
                </a:cubicBezTo>
                <a:cubicBezTo>
                  <a:pt x="52337" y="90461"/>
                  <a:pt x="52709" y="86456"/>
                  <a:pt x="55219" y="83946"/>
                </a:cubicBezTo>
                <a:cubicBezTo>
                  <a:pt x="56994" y="82171"/>
                  <a:pt x="59982" y="82359"/>
                  <a:pt x="62363" y="81565"/>
                </a:cubicBezTo>
                <a:cubicBezTo>
                  <a:pt x="63157" y="83946"/>
                  <a:pt x="64744" y="86199"/>
                  <a:pt x="64744" y="88709"/>
                </a:cubicBezTo>
                <a:cubicBezTo>
                  <a:pt x="64744" y="100642"/>
                  <a:pt x="63612" y="112561"/>
                  <a:pt x="62363" y="124428"/>
                </a:cubicBezTo>
                <a:cubicBezTo>
                  <a:pt x="62020" y="127683"/>
                  <a:pt x="60691" y="130758"/>
                  <a:pt x="59981" y="133953"/>
                </a:cubicBezTo>
                <a:cubicBezTo>
                  <a:pt x="59103" y="137904"/>
                  <a:pt x="58394" y="141890"/>
                  <a:pt x="57600" y="145859"/>
                </a:cubicBezTo>
                <a:cubicBezTo>
                  <a:pt x="58394" y="156178"/>
                  <a:pt x="56708" y="166997"/>
                  <a:pt x="59981" y="176815"/>
                </a:cubicBezTo>
                <a:cubicBezTo>
                  <a:pt x="61104" y="180183"/>
                  <a:pt x="63346" y="170553"/>
                  <a:pt x="64744" y="167290"/>
                </a:cubicBezTo>
                <a:cubicBezTo>
                  <a:pt x="70660" y="153487"/>
                  <a:pt x="62734" y="166731"/>
                  <a:pt x="71888" y="153003"/>
                </a:cubicBezTo>
                <a:cubicBezTo>
                  <a:pt x="72682" y="150622"/>
                  <a:pt x="73579" y="148273"/>
                  <a:pt x="74269" y="145859"/>
                </a:cubicBezTo>
                <a:cubicBezTo>
                  <a:pt x="75168" y="142712"/>
                  <a:pt x="75710" y="139469"/>
                  <a:pt x="76650" y="136334"/>
                </a:cubicBezTo>
                <a:cubicBezTo>
                  <a:pt x="78093" y="131525"/>
                  <a:pt x="81413" y="122046"/>
                  <a:pt x="81413" y="122046"/>
                </a:cubicBezTo>
                <a:cubicBezTo>
                  <a:pt x="83794" y="126015"/>
                  <a:pt x="86486" y="129813"/>
                  <a:pt x="88556" y="133953"/>
                </a:cubicBezTo>
                <a:cubicBezTo>
                  <a:pt x="92548" y="141936"/>
                  <a:pt x="92563" y="155723"/>
                  <a:pt x="93319" y="162528"/>
                </a:cubicBezTo>
                <a:cubicBezTo>
                  <a:pt x="94906" y="160147"/>
                  <a:pt x="97076" y="158064"/>
                  <a:pt x="98081" y="155384"/>
                </a:cubicBezTo>
                <a:cubicBezTo>
                  <a:pt x="99502" y="151594"/>
                  <a:pt x="99585" y="147429"/>
                  <a:pt x="100463" y="143478"/>
                </a:cubicBezTo>
                <a:cubicBezTo>
                  <a:pt x="105196" y="122184"/>
                  <a:pt x="100564" y="147634"/>
                  <a:pt x="105225" y="119665"/>
                </a:cubicBezTo>
                <a:cubicBezTo>
                  <a:pt x="106019" y="130778"/>
                  <a:pt x="106550" y="141912"/>
                  <a:pt x="107606" y="153003"/>
                </a:cubicBezTo>
                <a:cubicBezTo>
                  <a:pt x="108086" y="158047"/>
                  <a:pt x="110006" y="172893"/>
                  <a:pt x="112369" y="179196"/>
                </a:cubicBezTo>
                <a:cubicBezTo>
                  <a:pt x="113615" y="182520"/>
                  <a:pt x="115544" y="185546"/>
                  <a:pt x="117131" y="188721"/>
                </a:cubicBezTo>
                <a:cubicBezTo>
                  <a:pt x="121090" y="176845"/>
                  <a:pt x="121875" y="175708"/>
                  <a:pt x="124275" y="164909"/>
                </a:cubicBezTo>
                <a:cubicBezTo>
                  <a:pt x="125153" y="160958"/>
                  <a:pt x="125493" y="156880"/>
                  <a:pt x="126656" y="153003"/>
                </a:cubicBezTo>
                <a:cubicBezTo>
                  <a:pt x="134991" y="125220"/>
                  <a:pt x="128578" y="155071"/>
                  <a:pt x="133800" y="131571"/>
                </a:cubicBezTo>
                <a:cubicBezTo>
                  <a:pt x="134678" y="127620"/>
                  <a:pt x="135116" y="123570"/>
                  <a:pt x="136181" y="119665"/>
                </a:cubicBezTo>
                <a:cubicBezTo>
                  <a:pt x="137502" y="114822"/>
                  <a:pt x="140944" y="105378"/>
                  <a:pt x="140944" y="105378"/>
                </a:cubicBezTo>
                <a:cubicBezTo>
                  <a:pt x="141738" y="116490"/>
                  <a:pt x="141389" y="127744"/>
                  <a:pt x="143325" y="138715"/>
                </a:cubicBezTo>
                <a:cubicBezTo>
                  <a:pt x="143822" y="141534"/>
                  <a:pt x="146961" y="143228"/>
                  <a:pt x="148088" y="145859"/>
                </a:cubicBezTo>
                <a:cubicBezTo>
                  <a:pt x="149377" y="148867"/>
                  <a:pt x="149180" y="152376"/>
                  <a:pt x="150469" y="155384"/>
                </a:cubicBezTo>
                <a:cubicBezTo>
                  <a:pt x="151596" y="158015"/>
                  <a:pt x="154069" y="159913"/>
                  <a:pt x="155231" y="162528"/>
                </a:cubicBezTo>
                <a:cubicBezTo>
                  <a:pt x="164554" y="183505"/>
                  <a:pt x="154100" y="170921"/>
                  <a:pt x="167138" y="183959"/>
                </a:cubicBezTo>
                <a:cubicBezTo>
                  <a:pt x="168725" y="187134"/>
                  <a:pt x="169931" y="190530"/>
                  <a:pt x="171900" y="193484"/>
                </a:cubicBezTo>
                <a:cubicBezTo>
                  <a:pt x="176303" y="200088"/>
                  <a:pt x="186188" y="212534"/>
                  <a:pt x="186188" y="212534"/>
                </a:cubicBezTo>
                <a:cubicBezTo>
                  <a:pt x="192099" y="230267"/>
                  <a:pt x="194240" y="240327"/>
                  <a:pt x="188569" y="200628"/>
                </a:cubicBezTo>
                <a:cubicBezTo>
                  <a:pt x="188214" y="198143"/>
                  <a:pt x="186797" y="195919"/>
                  <a:pt x="186188" y="193484"/>
                </a:cubicBezTo>
                <a:cubicBezTo>
                  <a:pt x="179456" y="166558"/>
                  <a:pt x="189260" y="197943"/>
                  <a:pt x="179044" y="167290"/>
                </a:cubicBezTo>
                <a:cubicBezTo>
                  <a:pt x="178250" y="164909"/>
                  <a:pt x="174228" y="159537"/>
                  <a:pt x="176663" y="160146"/>
                </a:cubicBezTo>
                <a:lnTo>
                  <a:pt x="186188" y="162528"/>
                </a:lnTo>
                <a:cubicBezTo>
                  <a:pt x="188569" y="165703"/>
                  <a:pt x="191024" y="168824"/>
                  <a:pt x="193331" y="172053"/>
                </a:cubicBezTo>
                <a:cubicBezTo>
                  <a:pt x="194994" y="174382"/>
                  <a:pt x="196180" y="177069"/>
                  <a:pt x="198094" y="179196"/>
                </a:cubicBezTo>
                <a:cubicBezTo>
                  <a:pt x="203351" y="185037"/>
                  <a:pt x="208681" y="190889"/>
                  <a:pt x="214763" y="195865"/>
                </a:cubicBezTo>
                <a:cubicBezTo>
                  <a:pt x="217510" y="198113"/>
                  <a:pt x="220992" y="199310"/>
                  <a:pt x="224288" y="200628"/>
                </a:cubicBezTo>
                <a:cubicBezTo>
                  <a:pt x="228949" y="202492"/>
                  <a:pt x="238575" y="205390"/>
                  <a:pt x="238575" y="205390"/>
                </a:cubicBezTo>
                <a:cubicBezTo>
                  <a:pt x="237781" y="199040"/>
                  <a:pt x="237246" y="192652"/>
                  <a:pt x="236194" y="186340"/>
                </a:cubicBezTo>
                <a:cubicBezTo>
                  <a:pt x="235656" y="183112"/>
                  <a:pt x="234351" y="180043"/>
                  <a:pt x="233813" y="176815"/>
                </a:cubicBezTo>
                <a:cubicBezTo>
                  <a:pt x="228238" y="143369"/>
                  <a:pt x="234408" y="169675"/>
                  <a:pt x="229050" y="148240"/>
                </a:cubicBezTo>
                <a:cubicBezTo>
                  <a:pt x="229844" y="137128"/>
                  <a:pt x="227293" y="125247"/>
                  <a:pt x="231431" y="114903"/>
                </a:cubicBezTo>
                <a:cubicBezTo>
                  <a:pt x="231861" y="113828"/>
                  <a:pt x="242453" y="130420"/>
                  <a:pt x="243338" y="131571"/>
                </a:cubicBezTo>
                <a:cubicBezTo>
                  <a:pt x="249536" y="139628"/>
                  <a:pt x="254256" y="149285"/>
                  <a:pt x="262388" y="155384"/>
                </a:cubicBezTo>
                <a:cubicBezTo>
                  <a:pt x="265563" y="157765"/>
                  <a:pt x="269243" y="159591"/>
                  <a:pt x="271913" y="162528"/>
                </a:cubicBezTo>
                <a:cubicBezTo>
                  <a:pt x="277252" y="168401"/>
                  <a:pt x="280587" y="175966"/>
                  <a:pt x="286200" y="181578"/>
                </a:cubicBezTo>
                <a:lnTo>
                  <a:pt x="293344" y="188721"/>
                </a:lnTo>
                <a:cubicBezTo>
                  <a:pt x="298097" y="174462"/>
                  <a:pt x="296453" y="182640"/>
                  <a:pt x="293344" y="157765"/>
                </a:cubicBezTo>
                <a:cubicBezTo>
                  <a:pt x="292303" y="149440"/>
                  <a:pt x="290861" y="141932"/>
                  <a:pt x="288581" y="133953"/>
                </a:cubicBezTo>
                <a:cubicBezTo>
                  <a:pt x="287301" y="129474"/>
                  <a:pt x="281558" y="115347"/>
                  <a:pt x="283819" y="112521"/>
                </a:cubicBezTo>
                <a:cubicBezTo>
                  <a:pt x="286347" y="109361"/>
                  <a:pt x="291756" y="114109"/>
                  <a:pt x="295725" y="114903"/>
                </a:cubicBezTo>
                <a:cubicBezTo>
                  <a:pt x="341338" y="145310"/>
                  <a:pt x="289186" y="109195"/>
                  <a:pt x="317156" y="131571"/>
                </a:cubicBezTo>
                <a:cubicBezTo>
                  <a:pt x="322488" y="135837"/>
                  <a:pt x="328996" y="148306"/>
                  <a:pt x="333825" y="143478"/>
                </a:cubicBezTo>
                <a:cubicBezTo>
                  <a:pt x="338654" y="138650"/>
                  <a:pt x="325360" y="132707"/>
                  <a:pt x="321919" y="126809"/>
                </a:cubicBezTo>
                <a:cubicBezTo>
                  <a:pt x="319765" y="123117"/>
                  <a:pt x="319721" y="118323"/>
                  <a:pt x="317156" y="114903"/>
                </a:cubicBezTo>
                <a:cubicBezTo>
                  <a:pt x="312441" y="108617"/>
                  <a:pt x="304847" y="104772"/>
                  <a:pt x="300488" y="98234"/>
                </a:cubicBezTo>
                <a:cubicBezTo>
                  <a:pt x="298900" y="95853"/>
                  <a:pt x="297749" y="93114"/>
                  <a:pt x="295725" y="91090"/>
                </a:cubicBezTo>
                <a:cubicBezTo>
                  <a:pt x="292919" y="88284"/>
                  <a:pt x="289006" y="86752"/>
                  <a:pt x="286200" y="83946"/>
                </a:cubicBezTo>
                <a:cubicBezTo>
                  <a:pt x="284177" y="81923"/>
                  <a:pt x="283352" y="78930"/>
                  <a:pt x="281438" y="76803"/>
                </a:cubicBezTo>
                <a:cubicBezTo>
                  <a:pt x="276181" y="70962"/>
                  <a:pt x="264769" y="60134"/>
                  <a:pt x="264769" y="60134"/>
                </a:cubicBezTo>
                <a:cubicBezTo>
                  <a:pt x="268738" y="59340"/>
                  <a:pt x="272644" y="57387"/>
                  <a:pt x="276675" y="57753"/>
                </a:cubicBezTo>
                <a:cubicBezTo>
                  <a:pt x="281675" y="58207"/>
                  <a:pt x="290963" y="62515"/>
                  <a:pt x="290963" y="62515"/>
                </a:cubicBezTo>
                <a:cubicBezTo>
                  <a:pt x="293344" y="64103"/>
                  <a:pt x="295546" y="65998"/>
                  <a:pt x="298106" y="67278"/>
                </a:cubicBezTo>
                <a:cubicBezTo>
                  <a:pt x="303795" y="70123"/>
                  <a:pt x="310977" y="72361"/>
                  <a:pt x="317156" y="74421"/>
                </a:cubicBezTo>
                <a:cubicBezTo>
                  <a:pt x="319537" y="76009"/>
                  <a:pt x="321501" y="78584"/>
                  <a:pt x="324300" y="79184"/>
                </a:cubicBezTo>
                <a:cubicBezTo>
                  <a:pt x="332873" y="81021"/>
                  <a:pt x="341787" y="80541"/>
                  <a:pt x="350494" y="81565"/>
                </a:cubicBezTo>
                <a:cubicBezTo>
                  <a:pt x="355289" y="82129"/>
                  <a:pt x="360019" y="83152"/>
                  <a:pt x="364781" y="83946"/>
                </a:cubicBezTo>
                <a:cubicBezTo>
                  <a:pt x="367162" y="84740"/>
                  <a:pt x="374170" y="87451"/>
                  <a:pt x="371925" y="86328"/>
                </a:cubicBezTo>
                <a:cubicBezTo>
                  <a:pt x="366289" y="83510"/>
                  <a:pt x="355899" y="80766"/>
                  <a:pt x="350494" y="76803"/>
                </a:cubicBezTo>
                <a:cubicBezTo>
                  <a:pt x="341397" y="70132"/>
                  <a:pt x="332277" y="63348"/>
                  <a:pt x="324300" y="55371"/>
                </a:cubicBezTo>
                <a:cubicBezTo>
                  <a:pt x="300845" y="31916"/>
                  <a:pt x="308473" y="42346"/>
                  <a:pt x="298106" y="26796"/>
                </a:cubicBezTo>
                <a:cubicBezTo>
                  <a:pt x="297312" y="24415"/>
                  <a:pt x="293480" y="20775"/>
                  <a:pt x="295725" y="19653"/>
                </a:cubicBezTo>
                <a:cubicBezTo>
                  <a:pt x="298285" y="18373"/>
                  <a:pt x="300670" y="22583"/>
                  <a:pt x="302869" y="24415"/>
                </a:cubicBezTo>
                <a:cubicBezTo>
                  <a:pt x="305456" y="26571"/>
                  <a:pt x="307456" y="29367"/>
                  <a:pt x="310013" y="31559"/>
                </a:cubicBezTo>
                <a:cubicBezTo>
                  <a:pt x="318669" y="38979"/>
                  <a:pt x="319305" y="38586"/>
                  <a:pt x="329063" y="43465"/>
                </a:cubicBezTo>
                <a:cubicBezTo>
                  <a:pt x="331444" y="45846"/>
                  <a:pt x="333262" y="48974"/>
                  <a:pt x="336206" y="50609"/>
                </a:cubicBezTo>
                <a:cubicBezTo>
                  <a:pt x="344559" y="55250"/>
                  <a:pt x="353451" y="55516"/>
                  <a:pt x="362400" y="57753"/>
                </a:cubicBezTo>
                <a:cubicBezTo>
                  <a:pt x="364835" y="58362"/>
                  <a:pt x="367163" y="59340"/>
                  <a:pt x="369544" y="60134"/>
                </a:cubicBezTo>
                <a:cubicBezTo>
                  <a:pt x="367163" y="53784"/>
                  <a:pt x="365206" y="47258"/>
                  <a:pt x="362400" y="41084"/>
                </a:cubicBezTo>
                <a:cubicBezTo>
                  <a:pt x="361216" y="38479"/>
                  <a:pt x="359028" y="36442"/>
                  <a:pt x="357638" y="33940"/>
                </a:cubicBezTo>
                <a:cubicBezTo>
                  <a:pt x="343605" y="8680"/>
                  <a:pt x="356463" y="28606"/>
                  <a:pt x="345731" y="12509"/>
                </a:cubicBezTo>
                <a:cubicBezTo>
                  <a:pt x="344937" y="8540"/>
                  <a:pt x="341105" y="3970"/>
                  <a:pt x="343350" y="603"/>
                </a:cubicBezTo>
                <a:cubicBezTo>
                  <a:pt x="344938" y="-1778"/>
                  <a:pt x="348295" y="3533"/>
                  <a:pt x="350494" y="5365"/>
                </a:cubicBezTo>
                <a:cubicBezTo>
                  <a:pt x="363094" y="15865"/>
                  <a:pt x="352412" y="9896"/>
                  <a:pt x="362400" y="1489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atin typeface="Raleway ExtraBold" panose="020B0903030101060003" pitchFamily="34" charset="0"/>
              </a:rPr>
              <a:t>How to be certain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8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7FD38-6725-9846-9874-1593913B0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4C0D4-F5AD-628D-EE02-D9A6898B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chemeClr val="bg1"/>
                </a:solidFill>
                <a:latin typeface="Raleway ExtraBold" panose="020B0903030101060003" pitchFamily="34" charset="0"/>
              </a:rPr>
              <a:t>1. Thinking about 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DF8DC-E418-7CC3-9633-CF4D4A8375B4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How to be certain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ExtraBold" panose="020B09030301010600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F2F09-EBEE-B784-13C1-A1F2466560D1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  <a:t>LUKE 1:1-4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ExtraBold" panose="020B0903030101060003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Bold" panose="020B0803030101060003" pitchFamily="34" charset="0"/>
                <a:ea typeface="+mn-ea"/>
                <a:cs typeface="+mn-cs"/>
              </a:rPr>
              <a:t>Page 1025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Bold" panose="020B08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98C2A-EFAD-CAE3-2654-6B226CEDB13F}"/>
              </a:ext>
            </a:extLst>
          </p:cNvPr>
          <p:cNvSpPr/>
          <p:nvPr/>
        </p:nvSpPr>
        <p:spPr>
          <a:xfrm>
            <a:off x="0" y="-1"/>
            <a:ext cx="12192000" cy="60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EE668B-3955-2BEE-834F-5692B948C72D}"/>
              </a:ext>
            </a:extLst>
          </p:cNvPr>
          <p:cNvCxnSpPr>
            <a:cxnSpLocks/>
          </p:cNvCxnSpPr>
          <p:nvPr/>
        </p:nvCxnSpPr>
        <p:spPr>
          <a:xfrm>
            <a:off x="1792941" y="4473388"/>
            <a:ext cx="860611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253890-4997-5EA0-9F46-DCA2110BFF78}"/>
              </a:ext>
            </a:extLst>
          </p:cNvPr>
          <p:cNvSpPr txBox="1"/>
          <p:nvPr/>
        </p:nvSpPr>
        <p:spPr>
          <a:xfrm>
            <a:off x="246530" y="3102404"/>
            <a:ext cx="279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Scepticism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91F65-C89C-30DB-2C04-F2B6790E9339}"/>
              </a:ext>
            </a:extLst>
          </p:cNvPr>
          <p:cNvSpPr txBox="1"/>
          <p:nvPr/>
        </p:nvSpPr>
        <p:spPr>
          <a:xfrm>
            <a:off x="9148682" y="3102404"/>
            <a:ext cx="250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Certainty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BDE11-3BB3-F1B6-F37F-4D63615BDF71}"/>
              </a:ext>
            </a:extLst>
          </p:cNvPr>
          <p:cNvGrpSpPr/>
          <p:nvPr/>
        </p:nvGrpSpPr>
        <p:grpSpPr>
          <a:xfrm>
            <a:off x="6598895" y="3319500"/>
            <a:ext cx="455694" cy="1153888"/>
            <a:chOff x="6654678" y="1664052"/>
            <a:chExt cx="581842" cy="1597662"/>
          </a:xfrm>
        </p:grpSpPr>
        <p:sp>
          <p:nvSpPr>
            <p:cNvPr id="10" name="Line 56">
              <a:extLst>
                <a:ext uri="{FF2B5EF4-FFF2-40B4-BE49-F238E27FC236}">
                  <a16:creationId xmlns:a16="http://schemas.microsoft.com/office/drawing/2014/main" id="{E5D3B3F1-43F2-6EAE-AE20-9A5927498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8533" y="2193558"/>
              <a:ext cx="327987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AutoShape 57">
              <a:extLst>
                <a:ext uri="{FF2B5EF4-FFF2-40B4-BE49-F238E27FC236}">
                  <a16:creationId xmlns:a16="http://schemas.microsoft.com/office/drawing/2014/main" id="{B149DD0E-51F4-40C5-54C7-A2B8F3BBF8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91347">
              <a:off x="6752905" y="1664052"/>
              <a:ext cx="315704" cy="39405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58">
              <a:extLst>
                <a:ext uri="{FF2B5EF4-FFF2-40B4-BE49-F238E27FC236}">
                  <a16:creationId xmlns:a16="http://schemas.microsoft.com/office/drawing/2014/main" id="{20B7D720-FA39-062D-7643-E8CAB5F4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8534" y="2061537"/>
              <a:ext cx="0" cy="7345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59">
              <a:extLst>
                <a:ext uri="{FF2B5EF4-FFF2-40B4-BE49-F238E27FC236}">
                  <a16:creationId xmlns:a16="http://schemas.microsoft.com/office/drawing/2014/main" id="{DB85D028-3E1B-DEBC-59D8-2744F04A6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804" y="2796108"/>
              <a:ext cx="235724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60">
              <a:extLst>
                <a:ext uri="{FF2B5EF4-FFF2-40B4-BE49-F238E27FC236}">
                  <a16:creationId xmlns:a16="http://schemas.microsoft.com/office/drawing/2014/main" id="{2F6365DB-FFE3-CF55-C13B-A3EA150EC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08533" y="2796109"/>
              <a:ext cx="320152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61">
              <a:extLst>
                <a:ext uri="{FF2B5EF4-FFF2-40B4-BE49-F238E27FC236}">
                  <a16:creationId xmlns:a16="http://schemas.microsoft.com/office/drawing/2014/main" id="{1C21A423-1879-6DBB-E818-6F34245CE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4678" y="2193557"/>
              <a:ext cx="253856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8B5025-9EC5-5D40-A599-A5E3555B0E64}"/>
              </a:ext>
            </a:extLst>
          </p:cNvPr>
          <p:cNvCxnSpPr/>
          <p:nvPr/>
        </p:nvCxnSpPr>
        <p:spPr>
          <a:xfrm>
            <a:off x="7126940" y="3951194"/>
            <a:ext cx="537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2CFF7F-C67F-F80D-A0D0-19E7F7E853D9}"/>
              </a:ext>
            </a:extLst>
          </p:cNvPr>
          <p:cNvCxnSpPr>
            <a:cxnSpLocks/>
          </p:cNvCxnSpPr>
          <p:nvPr/>
        </p:nvCxnSpPr>
        <p:spPr>
          <a:xfrm flipH="1">
            <a:off x="5943600" y="3948953"/>
            <a:ext cx="537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888378-5753-FF04-DDEB-22CC22AE64AB}"/>
              </a:ext>
            </a:extLst>
          </p:cNvPr>
          <p:cNvSpPr/>
          <p:nvPr/>
        </p:nvSpPr>
        <p:spPr>
          <a:xfrm>
            <a:off x="5732104" y="4495961"/>
            <a:ext cx="727790" cy="62740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98C2A-EFAD-CAE3-2654-6B226CEDB13F}"/>
              </a:ext>
            </a:extLst>
          </p:cNvPr>
          <p:cNvSpPr/>
          <p:nvPr/>
        </p:nvSpPr>
        <p:spPr>
          <a:xfrm>
            <a:off x="0" y="-1"/>
            <a:ext cx="12192000" cy="60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EE668B-3955-2BEE-834F-5692B948C72D}"/>
              </a:ext>
            </a:extLst>
          </p:cNvPr>
          <p:cNvCxnSpPr>
            <a:cxnSpLocks/>
          </p:cNvCxnSpPr>
          <p:nvPr/>
        </p:nvCxnSpPr>
        <p:spPr>
          <a:xfrm>
            <a:off x="1792941" y="4473388"/>
            <a:ext cx="860611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253890-4997-5EA0-9F46-DCA2110BFF78}"/>
              </a:ext>
            </a:extLst>
          </p:cNvPr>
          <p:cNvSpPr txBox="1"/>
          <p:nvPr/>
        </p:nvSpPr>
        <p:spPr>
          <a:xfrm>
            <a:off x="246530" y="3102404"/>
            <a:ext cx="279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Scepticism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91F65-C89C-30DB-2C04-F2B6790E9339}"/>
              </a:ext>
            </a:extLst>
          </p:cNvPr>
          <p:cNvSpPr txBox="1"/>
          <p:nvPr/>
        </p:nvSpPr>
        <p:spPr>
          <a:xfrm>
            <a:off x="9148682" y="3102404"/>
            <a:ext cx="250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Certainty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BDE11-3BB3-F1B6-F37F-4D63615BDF71}"/>
              </a:ext>
            </a:extLst>
          </p:cNvPr>
          <p:cNvGrpSpPr/>
          <p:nvPr/>
        </p:nvGrpSpPr>
        <p:grpSpPr>
          <a:xfrm>
            <a:off x="7369860" y="3294901"/>
            <a:ext cx="455694" cy="1153888"/>
            <a:chOff x="6654678" y="1664052"/>
            <a:chExt cx="581842" cy="1597662"/>
          </a:xfrm>
        </p:grpSpPr>
        <p:sp>
          <p:nvSpPr>
            <p:cNvPr id="10" name="Line 56">
              <a:extLst>
                <a:ext uri="{FF2B5EF4-FFF2-40B4-BE49-F238E27FC236}">
                  <a16:creationId xmlns:a16="http://schemas.microsoft.com/office/drawing/2014/main" id="{E5D3B3F1-43F2-6EAE-AE20-9A5927498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8533" y="2193558"/>
              <a:ext cx="327987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AutoShape 57">
              <a:extLst>
                <a:ext uri="{FF2B5EF4-FFF2-40B4-BE49-F238E27FC236}">
                  <a16:creationId xmlns:a16="http://schemas.microsoft.com/office/drawing/2014/main" id="{B149DD0E-51F4-40C5-54C7-A2B8F3BBF8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91347">
              <a:off x="6752905" y="1664052"/>
              <a:ext cx="315704" cy="39405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58">
              <a:extLst>
                <a:ext uri="{FF2B5EF4-FFF2-40B4-BE49-F238E27FC236}">
                  <a16:creationId xmlns:a16="http://schemas.microsoft.com/office/drawing/2014/main" id="{20B7D720-FA39-062D-7643-E8CAB5F4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8534" y="2061537"/>
              <a:ext cx="0" cy="7345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59">
              <a:extLst>
                <a:ext uri="{FF2B5EF4-FFF2-40B4-BE49-F238E27FC236}">
                  <a16:creationId xmlns:a16="http://schemas.microsoft.com/office/drawing/2014/main" id="{DB85D028-3E1B-DEBC-59D8-2744F04A6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804" y="2796108"/>
              <a:ext cx="235724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60">
              <a:extLst>
                <a:ext uri="{FF2B5EF4-FFF2-40B4-BE49-F238E27FC236}">
                  <a16:creationId xmlns:a16="http://schemas.microsoft.com/office/drawing/2014/main" id="{2F6365DB-FFE3-CF55-C13B-A3EA150EC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08533" y="2796109"/>
              <a:ext cx="320152" cy="4656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61">
              <a:extLst>
                <a:ext uri="{FF2B5EF4-FFF2-40B4-BE49-F238E27FC236}">
                  <a16:creationId xmlns:a16="http://schemas.microsoft.com/office/drawing/2014/main" id="{1C21A423-1879-6DBB-E818-6F34245CE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4678" y="2193557"/>
              <a:ext cx="253856" cy="1960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888378-5753-FF04-DDEB-22CC22AE64AB}"/>
              </a:ext>
            </a:extLst>
          </p:cNvPr>
          <p:cNvSpPr/>
          <p:nvPr/>
        </p:nvSpPr>
        <p:spPr>
          <a:xfrm>
            <a:off x="5732104" y="4495961"/>
            <a:ext cx="727790" cy="62740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0887E3A-E64D-A5E4-257B-B88F92EA3B1E}"/>
              </a:ext>
            </a:extLst>
          </p:cNvPr>
          <p:cNvCxnSpPr>
            <a:cxnSpLocks/>
          </p:cNvCxnSpPr>
          <p:nvPr/>
        </p:nvCxnSpPr>
        <p:spPr>
          <a:xfrm>
            <a:off x="4203980" y="2382931"/>
            <a:ext cx="3977995" cy="0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  <a:b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</a:br>
            <a:r>
              <a:rPr lang="en-GB" sz="6600" dirty="0">
                <a:solidFill>
                  <a:srgbClr val="028A01"/>
                </a:solidFill>
                <a:latin typeface="Raleway Medium" panose="020B0603030101060003" pitchFamily="34" charset="0"/>
              </a:rPr>
              <a:t>(a) Luke’s Identity</a:t>
            </a:r>
            <a:endParaRPr lang="en-GB" sz="8000" dirty="0">
              <a:solidFill>
                <a:srgbClr val="028A01"/>
              </a:solidFill>
              <a:latin typeface="Raleway Medium" panose="020B06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2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E9B3E-1C1E-1FB5-CA08-ED7465097E3B}"/>
              </a:ext>
            </a:extLst>
          </p:cNvPr>
          <p:cNvSpPr/>
          <p:nvPr/>
        </p:nvSpPr>
        <p:spPr>
          <a:xfrm>
            <a:off x="6096000" y="-28575"/>
            <a:ext cx="6096000" cy="6035675"/>
          </a:xfrm>
          <a:prstGeom prst="rect">
            <a:avLst/>
          </a:prstGeom>
          <a:solidFill>
            <a:srgbClr val="01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DD5B0-1B08-9AB8-01FB-8D1610DD512D}"/>
              </a:ext>
            </a:extLst>
          </p:cNvPr>
          <p:cNvSpPr/>
          <p:nvPr/>
        </p:nvSpPr>
        <p:spPr>
          <a:xfrm>
            <a:off x="0" y="-28575"/>
            <a:ext cx="6096000" cy="6035675"/>
          </a:xfrm>
          <a:prstGeom prst="rect">
            <a:avLst/>
          </a:prstGeom>
          <a:solidFill>
            <a:srgbClr val="F77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750" y="0"/>
            <a:ext cx="6413500" cy="3251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6600" dirty="0">
                <a:solidFill>
                  <a:srgbClr val="7E1329"/>
                </a:solidFill>
                <a:latin typeface="Raleway ExtraBold" panose="020B0903030101060003" pitchFamily="34" charset="0"/>
              </a:rPr>
              <a:t>Luke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59EC232-8D8D-5CAD-DD12-EF4B12D72A36}"/>
              </a:ext>
            </a:extLst>
          </p:cNvPr>
          <p:cNvSpPr txBox="1">
            <a:spLocks/>
          </p:cNvSpPr>
          <p:nvPr/>
        </p:nvSpPr>
        <p:spPr>
          <a:xfrm>
            <a:off x="5937250" y="-28575"/>
            <a:ext cx="64135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16600" dirty="0">
                <a:solidFill>
                  <a:schemeClr val="bg1"/>
                </a:solidFill>
                <a:latin typeface="Raleway ExtraBold" panose="020B0903030101060003" pitchFamily="34" charset="0"/>
              </a:rPr>
              <a:t>Acts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EC2A3ED-EC31-CB78-9760-814FFB76A11C}"/>
              </a:ext>
            </a:extLst>
          </p:cNvPr>
          <p:cNvSpPr txBox="1">
            <a:spLocks/>
          </p:cNvSpPr>
          <p:nvPr/>
        </p:nvSpPr>
        <p:spPr>
          <a:xfrm>
            <a:off x="-158750" y="2667000"/>
            <a:ext cx="64135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rgbClr val="7E1329"/>
                </a:solidFill>
                <a:latin typeface="Raleway Medium" panose="020B0603030101060003" pitchFamily="34" charset="0"/>
              </a:rPr>
              <a:t>Jesus’ </a:t>
            </a:r>
            <a:br>
              <a:rPr lang="en-GB" sz="6600" dirty="0">
                <a:solidFill>
                  <a:srgbClr val="7E1329"/>
                </a:solidFill>
                <a:latin typeface="Raleway Medium" panose="020B0603030101060003" pitchFamily="34" charset="0"/>
              </a:rPr>
            </a:br>
            <a:r>
              <a:rPr lang="en-GB" sz="6600" dirty="0">
                <a:solidFill>
                  <a:srgbClr val="7E1329"/>
                </a:solidFill>
                <a:latin typeface="Raleway Medium" panose="020B0603030101060003" pitchFamily="34" charset="0"/>
              </a:rPr>
              <a:t>earthly </a:t>
            </a:r>
            <a:br>
              <a:rPr lang="en-GB" sz="6600" dirty="0">
                <a:solidFill>
                  <a:srgbClr val="7E1329"/>
                </a:solidFill>
                <a:latin typeface="Raleway Medium" panose="020B0603030101060003" pitchFamily="34" charset="0"/>
              </a:rPr>
            </a:br>
            <a:r>
              <a:rPr lang="en-GB" sz="6600" dirty="0">
                <a:solidFill>
                  <a:srgbClr val="7E1329"/>
                </a:solidFill>
                <a:latin typeface="Raleway Medium" panose="020B0603030101060003" pitchFamily="34" charset="0"/>
              </a:rPr>
              <a:t>ministry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C76EDCC-CCEB-C9B3-41E9-E012C923B1F0}"/>
              </a:ext>
            </a:extLst>
          </p:cNvPr>
          <p:cNvSpPr txBox="1">
            <a:spLocks/>
          </p:cNvSpPr>
          <p:nvPr/>
        </p:nvSpPr>
        <p:spPr>
          <a:xfrm>
            <a:off x="5937250" y="2667000"/>
            <a:ext cx="6413500" cy="3251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+mj-lt"/>
              <a:buNone/>
            </a:pPr>
            <a: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  <a:t>Jesus’ </a:t>
            </a:r>
            <a:b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</a:br>
            <a:r>
              <a:rPr lang="en-GB" sz="6600" dirty="0">
                <a:solidFill>
                  <a:schemeClr val="bg1"/>
                </a:solidFill>
                <a:latin typeface="Raleway Medium" panose="020B0603030101060003" pitchFamily="34" charset="0"/>
              </a:rPr>
              <a:t>heavenly ministry</a:t>
            </a:r>
          </a:p>
        </p:txBody>
      </p:sp>
    </p:spTree>
    <p:extLst>
      <p:ext uri="{BB962C8B-B14F-4D97-AF65-F5344CB8AC3E}">
        <p14:creationId xmlns:p14="http://schemas.microsoft.com/office/powerpoint/2010/main" val="32374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9A3A6-82D9-7F22-1382-834E8EAE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  <a:t>2. Looking at Luke</a:t>
            </a:r>
            <a:br>
              <a:rPr lang="en-GB" sz="8000" dirty="0">
                <a:solidFill>
                  <a:srgbClr val="7E1329"/>
                </a:solidFill>
                <a:latin typeface="Raleway ExtraBold" panose="020B0903030101060003" pitchFamily="34" charset="0"/>
              </a:rPr>
            </a:br>
            <a:r>
              <a:rPr lang="en-GB" sz="6600" dirty="0">
                <a:solidFill>
                  <a:srgbClr val="028A01"/>
                </a:solidFill>
                <a:latin typeface="Raleway Medium" panose="020B0603030101060003" pitchFamily="34" charset="0"/>
              </a:rPr>
              <a:t>(a) Luke’s Identity</a:t>
            </a:r>
            <a:endParaRPr lang="en-GB" sz="8000" dirty="0">
              <a:solidFill>
                <a:srgbClr val="028A01"/>
              </a:solidFill>
              <a:latin typeface="Raleway Medium" panose="020B06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8274A-26F7-0EDA-F430-1BE313E62A97}"/>
              </a:ext>
            </a:extLst>
          </p:cNvPr>
          <p:cNvSpPr txBox="1"/>
          <p:nvPr/>
        </p:nvSpPr>
        <p:spPr>
          <a:xfrm>
            <a:off x="431800" y="1612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How to be certain</a:t>
            </a:r>
            <a:endParaRPr lang="en-GB" sz="54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40280-4CBB-30BA-559D-4DD436D62CDD}"/>
              </a:ext>
            </a:extLst>
          </p:cNvPr>
          <p:cNvSpPr txBox="1"/>
          <p:nvPr/>
        </p:nvSpPr>
        <p:spPr>
          <a:xfrm>
            <a:off x="7302500" y="-28575"/>
            <a:ext cx="47212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  <a:t>LUKE 1:1-4</a:t>
            </a:r>
            <a:br>
              <a:rPr lang="en-US" sz="5400" dirty="0">
                <a:solidFill>
                  <a:schemeClr val="bg1"/>
                </a:solidFill>
                <a:latin typeface="Raleway ExtraBold" panose="020B0903030101060003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Raleway Bold" panose="020B0803030101060003" pitchFamily="34" charset="0"/>
              </a:rPr>
              <a:t>Page 1025</a:t>
            </a:r>
            <a:endParaRPr lang="en-GB" sz="5400" b="0" dirty="0">
              <a:solidFill>
                <a:schemeClr val="bg1"/>
              </a:solidFill>
              <a:latin typeface="Raleway Bold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Raleway ExtraBold</vt:lpstr>
      <vt:lpstr>Arial</vt:lpstr>
      <vt:lpstr>Raleway Medium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Martin Aylett</cp:lastModifiedBy>
  <cp:revision>57</cp:revision>
  <dcterms:created xsi:type="dcterms:W3CDTF">2017-09-09T18:56:04Z</dcterms:created>
  <dcterms:modified xsi:type="dcterms:W3CDTF">2025-10-06T17:37:59Z</dcterms:modified>
</cp:coreProperties>
</file>