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4712-11EB-49AF-AAA4-EBA16C314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0F0A2-7C00-426A-850F-4C70E43E1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280D-AE8F-475D-AC6E-5C93393B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86DA-037C-4BD9-ADAC-F8CC875D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C6E05-7D67-4172-9B8D-9A131488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C815-188A-482D-AAAA-5B8D82E1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4A2D2-F370-48A8-B7C8-EFB33A35D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7A46-409C-46C8-8DB0-A74F0A0E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4FAD-F7C0-4AFA-B0CE-C0BE8F0B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5C13-0AC5-4599-B57C-5C6B4D37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03E4B-012B-4EBD-AC57-AAE250A33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F6B63-B517-4B9A-8D33-CE0E3DF42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0F5A-2B3C-4609-91C8-F71C0661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ADD0D-4D4D-4023-9912-00D416AA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698B3-20A7-49DD-A1C6-9879E748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0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C3FC-9900-4A1E-9212-5381DE17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2E9E-C741-4801-8166-FBD13FFD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39281-78D1-420A-A59E-68C0881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8BEEB-6E97-4538-A181-E079A9CC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BF379-E8DC-41B3-9000-FF6D0C74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5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38D-1492-45FA-9FC1-8B449D9A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454C-21EC-4A6B-8CEE-17C48797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1A98-C95F-4D81-ACA4-4CB9D05A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D4AF-9A94-41B6-9361-46DCD1CE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3B15-1147-433E-A22C-3711BEC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878A-5B0A-44C6-96A8-7621B6B2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FBBB-7BFB-4FDC-A0FF-CA7A58681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307E9-C37A-4843-AD7D-A609FD222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DC178-F1CE-40C6-928F-4D1306EE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C9F7A-7482-4C7B-8E76-3BBACD81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77BA-291E-4052-B7A1-65E1A191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7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70A3-4CE9-4B9D-9F07-23FCD398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DE54-E3CF-4A17-BBF5-EE27CBAB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2406B-866C-4129-A6CD-DCABFDEA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0D8C6-B18B-4D05-9F15-DCA24A8C0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A8C20-5030-49CE-8D87-ADF7F8D9A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A68FC-DD39-4F6E-B964-FF93CB77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D8F6F-1390-4F5A-922A-6DEEB199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88B93-CFEF-44B0-BF96-0D8963C0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8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1B6-CA0E-4E1C-987F-CB3E2200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09405-C7A9-4059-B991-BAA6E59E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18675-09BF-40C7-82BC-EBCE0530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7436A-1527-4730-A7E9-0367BD6F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2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7DB92-5C14-46CB-866A-9F1C2BF7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D5439-A63F-4209-9216-046FA634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D8138-CBEA-4CCA-806A-531E7370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7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46E0-E076-4539-8EDC-13A13F6D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EEAE-66CB-475C-A315-D8BBC0CF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4CA74-6552-4E2F-A63D-A962A1ED5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983E6-93CF-40F9-8990-18307532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55464-19E2-4A36-81C7-CC7102C9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CE872-D667-491D-A255-DB3AFA63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9B24-391D-41C7-9A74-222B5D07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D0ADF-F7F9-4619-88CE-4D5A325FF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2F6F5-4FF8-4388-8B39-A2FE47EF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042E5-1739-492E-A143-C1D3645D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22407-BB4F-400B-9D0D-1942D2AA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C794-6BA1-4740-B82F-C782C526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D4DD6-A6AE-49EB-9E11-1CCB6124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05C2-ACAB-41ED-8627-D9861EDB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6C59-A283-4DBE-BB55-87D1556A7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D6D9-08A3-4742-9F61-5BAC074D8346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D46CC-1C8F-4660-9A7A-1161FB69C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00AA-4420-4AD8-8B64-719A81520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95E6-7D53-4FE2-A6C1-09E0E9F42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37344-3C83-4322-B7BF-0C5A00319DCA}"/>
              </a:ext>
            </a:extLst>
          </p:cNvPr>
          <p:cNvSpPr txBox="1"/>
          <p:nvPr/>
        </p:nvSpPr>
        <p:spPr>
          <a:xfrm>
            <a:off x="901156" y="1975688"/>
            <a:ext cx="4572887" cy="2554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You Thirsty?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3D32A-6664-4554-8A86-5704964AC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5" y="221028"/>
            <a:ext cx="4185645" cy="62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0B57E4-EC96-45F9-A308-A21A289FBE34}"/>
              </a:ext>
            </a:extLst>
          </p:cNvPr>
          <p:cNvSpPr txBox="1"/>
          <p:nvPr/>
        </p:nvSpPr>
        <p:spPr>
          <a:xfrm>
            <a:off x="1753772" y="221028"/>
            <a:ext cx="934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Are You Thirsty?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350D1-5C40-4120-85CE-142125738EC1}"/>
              </a:ext>
            </a:extLst>
          </p:cNvPr>
          <p:cNvSpPr txBox="1"/>
          <p:nvPr/>
        </p:nvSpPr>
        <p:spPr>
          <a:xfrm>
            <a:off x="1282599" y="1717461"/>
            <a:ext cx="9626801" cy="48320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AutoNum type="arabicPeriod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 Am Dehydrated</a:t>
            </a:r>
          </a:p>
          <a:p>
            <a:pPr marL="1143000" indent="-1143000">
              <a:lnSpc>
                <a:spcPct val="150000"/>
              </a:lnSpc>
              <a:buAutoNum type="arabicPeriod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Stop Drinking Things That Dehydrate Me</a:t>
            </a:r>
          </a:p>
          <a:p>
            <a:pPr marL="1143000" indent="-1143000">
              <a:lnSpc>
                <a:spcPct val="150000"/>
              </a:lnSpc>
              <a:buAutoNum type="arabicPeriod"/>
            </a:pPr>
            <a:r>
              <a:rPr lang="en-GB" sz="4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Jesus Can Quench My Thirst</a:t>
            </a:r>
          </a:p>
          <a:p>
            <a:pPr marL="1143000" indent="-1143000">
              <a:buAutoNum type="arabicPeriod"/>
            </a:pP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Martin Aylett</cp:lastModifiedBy>
  <cp:revision>2</cp:revision>
  <dcterms:created xsi:type="dcterms:W3CDTF">2023-07-30T00:03:20Z</dcterms:created>
  <dcterms:modified xsi:type="dcterms:W3CDTF">2023-07-30T21:15:30Z</dcterms:modified>
</cp:coreProperties>
</file>