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7" r:id="rId4"/>
    <p:sldId id="266" r:id="rId5"/>
    <p:sldId id="265" r:id="rId6"/>
    <p:sldId id="277" r:id="rId7"/>
    <p:sldId id="264" r:id="rId8"/>
    <p:sldId id="259" r:id="rId9"/>
    <p:sldId id="260" r:id="rId10"/>
    <p:sldId id="261" r:id="rId11"/>
    <p:sldId id="262" r:id="rId12"/>
    <p:sldId id="270" r:id="rId13"/>
    <p:sldId id="269" r:id="rId14"/>
    <p:sldId id="273" r:id="rId15"/>
    <p:sldId id="268" r:id="rId16"/>
    <p:sldId id="263" r:id="rId17"/>
    <p:sldId id="275" r:id="rId18"/>
    <p:sldId id="276" r:id="rId19"/>
    <p:sldId id="272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959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69" d="100"/>
          <a:sy n="69" d="100"/>
        </p:scale>
        <p:origin x="148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48473-D0C5-E3AF-9EDA-D8CB8FE150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EA24F2-0077-9F9A-BDC3-60C88E07B3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3DC012-48F3-265D-2BF8-56C5C21E6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A0B6A-D310-481D-ABC2-8709613C42C7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B9EEC8-F98D-421B-7E50-C44079A0E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81A7A-BD92-CA50-0933-E51C47445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5AFBF-3B8C-436E-AFBE-E8CE22CD3D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144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CE08A-871C-2AF7-5274-AC7143BCD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E25358-0092-0091-DA22-B4D47DEA16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776327-6E57-BBD4-7D6F-58ECFE281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A0B6A-D310-481D-ABC2-8709613C42C7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C4E16A-ED06-50D1-7AFA-22B3666CF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02622D-9ACC-C4FC-71D8-E8B399651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5AFBF-3B8C-436E-AFBE-E8CE22CD3D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4499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9DA34-0FE4-02A5-62AF-19CFF7CC2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9EA0AF-A6CD-7511-C7CE-1B00BAEF04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109773-A014-872C-A8A2-4EE5F7C7C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A0B6A-D310-481D-ABC2-8709613C42C7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C4EA70-B27C-1840-12C6-2A58AE6AB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E78B50-9C98-3196-7B4D-741F9F950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5AFBF-3B8C-436E-AFBE-E8CE22CD3D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1311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14145-7BEA-05FD-230D-A2A66AA3A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B730C1-7D69-8746-2059-6DBFE4E7D0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D16073-4A38-4603-5B45-4409E5F5B9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254DF3-3A3C-4966-5E2B-FEC0767F0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A0B6A-D310-481D-ABC2-8709613C42C7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3F71E2-ABF0-55CC-CED5-F434F52D3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0B4868-87E7-0C9F-20B0-66B8D9BA6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5AFBF-3B8C-436E-AFBE-E8CE22CD3D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3084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1746F-3C8B-0818-BB45-FB2989989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DCC3DB-4E2A-4C50-4621-DC28C9B35B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A80F95-5CB4-565C-22ED-23EAC127FE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39DEDE-DBF4-FEA5-9F9F-39202BBC73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754991-1826-84BE-8A9C-58F3CC4FE8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CA3E0D5-14CE-82DF-A101-06F5C3F4A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A0B6A-D310-481D-ABC2-8709613C42C7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8CBCA2-DD11-19BB-A12A-0C2142BA3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39C8CE-4035-FC95-FE50-97F372A36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5AFBF-3B8C-436E-AFBE-E8CE22CD3D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3279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8C06F6-74FF-FFA8-0079-A1F322A1C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B9AA68-BE2D-2CDD-2A29-947C78DF04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A0B6A-D310-481D-ABC2-8709613C42C7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D683D2-1CC5-5D53-4F3E-BEFC211EA4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4DD973-B670-7445-0B24-D7BCA15B8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5AFBF-3B8C-436E-AFBE-E8CE22CD3D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2426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12FEEC-FE51-47ED-8BF1-411F835D6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A0B6A-D310-481D-ABC2-8709613C42C7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DE6CC5-D65E-3D87-8D41-F3357C99EB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2AA9B6-DF99-18BD-BC13-D8CE37760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5AFBF-3B8C-436E-AFBE-E8CE22CD3D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062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6E5FA-E828-787C-A9FA-93F7B03FD8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4AE3B5-4185-8BA9-92E8-4212C2B893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E0E1FC-B34B-683C-7556-54D57433E5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C0CDE4-704D-586A-852F-95898F628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A0B6A-D310-481D-ABC2-8709613C42C7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E4B6A6-F1F7-9812-D1A0-FE4F75FB4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7D45FF-5AAF-327D-3C30-6912DD00A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5AFBF-3B8C-436E-AFBE-E8CE22CD3D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4415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9F2DA-1070-9C35-18B4-7FBF2D77A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0A581CF-7DB0-5DA1-A309-D1096B60D2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0A0AD8-556D-F4DB-A824-4DC105D151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8AD0F2-12E6-5BC4-96FE-82A0E4ACF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A0B6A-D310-481D-ABC2-8709613C42C7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3DF196-579D-C9CE-FE68-4FDB0D0CE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4564B0-B60D-5475-0408-3E732C8B3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5AFBF-3B8C-436E-AFBE-E8CE22CD3D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9546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277D1-D17E-8048-DDC3-3E66FDF66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4554D0-2F1F-63D4-9F15-5935BCBD2C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014F7E-F4C6-1EFC-9EC2-A4839ABEF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A0B6A-D310-481D-ABC2-8709613C42C7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F99BED-10C9-C633-1250-D8B18E27E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FC9EE-F43D-5B31-E0E7-81C6AAFDE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5AFBF-3B8C-436E-AFBE-E8CE22CD3D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8350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8314ECE-188D-42B3-6BF5-C0ECBCB860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B08C3D-6F4B-9504-07AD-D6682D773D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9B14CF-31B7-BE75-B638-75FA4657D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A0B6A-D310-481D-ABC2-8709613C42C7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7B42F8-90CF-9D67-5053-FB30F58D1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5EC2B3-3A72-6515-146A-CE6B12B33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5AFBF-3B8C-436E-AFBE-E8CE22CD3D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6689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6000"/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A454F2-63E0-4C05-EF73-FF4CC5C27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F16066-07CD-1DE6-8716-17871EC915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8B886A-0A85-74A5-5F27-2DA81034C9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6A0B6A-D310-481D-ABC2-8709613C42C7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3B26DA-303F-6D37-5023-D695366C07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A84BBB-09D3-169C-C069-FBA714928C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15AFBF-3B8C-436E-AFBE-E8CE22CD3D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5009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479D5-452B-A349-1D5A-24C35BC044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8364" y="2235200"/>
            <a:ext cx="9415272" cy="2387600"/>
          </a:xfrm>
          <a:solidFill>
            <a:srgbClr val="595959">
              <a:alpha val="94902"/>
            </a:srgbClr>
          </a:solidFill>
        </p:spPr>
        <p:txBody>
          <a:bodyPr anchor="ctr"/>
          <a:lstStyle/>
          <a:p>
            <a:r>
              <a:rPr lang="en-GB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Is Jesus really the G.O.A.T?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78AB6CE7-F293-BE9A-CEEC-A4170ECF6F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691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1B46D-A17D-59F0-1DE6-8C5FFF5B3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1005873"/>
          </a:xfrm>
        </p:spPr>
        <p:txBody>
          <a:bodyPr/>
          <a:lstStyle/>
          <a:p>
            <a:pPr algn="ctr"/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The case for Jesus being the G.O.A.T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2150898-E32C-B513-B83E-5AFBC3004379}"/>
              </a:ext>
            </a:extLst>
          </p:cNvPr>
          <p:cNvCxnSpPr/>
          <p:nvPr/>
        </p:nvCxnSpPr>
        <p:spPr>
          <a:xfrm>
            <a:off x="0" y="1024128"/>
            <a:ext cx="12192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8627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1F2B48-DA4A-D1CA-7974-4D1E1FA75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C0070-AC6C-CD7E-6400-8E65AA4C8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1005873"/>
          </a:xfrm>
        </p:spPr>
        <p:txBody>
          <a:bodyPr/>
          <a:lstStyle/>
          <a:p>
            <a:pPr algn="ctr"/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The case for Jesus being the G.O.A.T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350158-F20D-137A-997A-90A7CF915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24128"/>
            <a:ext cx="12192000" cy="5833872"/>
          </a:xfrm>
        </p:spPr>
        <p:txBody>
          <a:bodyPr/>
          <a:lstStyle/>
          <a:p>
            <a:pPr marL="514350" lvl="0" indent="-51435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The Message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endParaRPr lang="en-GB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33E3B9A-8404-B27B-5767-CCED2477897F}"/>
              </a:ext>
            </a:extLst>
          </p:cNvPr>
          <p:cNvCxnSpPr/>
          <p:nvPr/>
        </p:nvCxnSpPr>
        <p:spPr>
          <a:xfrm>
            <a:off x="0" y="1024128"/>
            <a:ext cx="12192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68604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3742C6-00FF-E31F-CD55-AB1194AF8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D6E61-B851-E536-9FFE-C1267A9EE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1005873"/>
          </a:xfrm>
        </p:spPr>
        <p:txBody>
          <a:bodyPr/>
          <a:lstStyle/>
          <a:p>
            <a:pPr algn="ctr"/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The case for Jesus being the G.O.A.T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03DC62-CA75-DE3F-BF72-2FAFFFBC1B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24128"/>
            <a:ext cx="12192000" cy="5833872"/>
          </a:xfrm>
        </p:spPr>
        <p:txBody>
          <a:bodyPr/>
          <a:lstStyle/>
          <a:p>
            <a:pPr marL="514350" lvl="0" indent="-51435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The Message</a:t>
            </a:r>
          </a:p>
          <a:p>
            <a:pPr marL="1079500" lvl="1" indent="-366713"/>
            <a:r>
              <a:rPr lang="en-GB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Buddha </a:t>
            </a:r>
            <a:r>
              <a:rPr lang="en-GB" sz="3200" dirty="0">
                <a:latin typeface="Aptos" panose="020B0004020202020204" pitchFamily="34" charset="0"/>
              </a:rPr>
              <a:t>– you achieve ‘salvation’ by what you do </a:t>
            </a:r>
            <a:endParaRPr lang="en-GB" sz="3600" dirty="0">
              <a:latin typeface="Aptos" panose="020B0004020202020204" pitchFamily="34" charset="0"/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endParaRPr lang="en-GB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3A62904-75AA-9F4F-8F68-AE6E8BEEB8F6}"/>
              </a:ext>
            </a:extLst>
          </p:cNvPr>
          <p:cNvCxnSpPr/>
          <p:nvPr/>
        </p:nvCxnSpPr>
        <p:spPr>
          <a:xfrm>
            <a:off x="0" y="1024128"/>
            <a:ext cx="12192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90604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4B8D96-156C-6296-DA2E-EEA9376BB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CA6F0-39A3-BFB8-3AC4-EF37810EF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1005873"/>
          </a:xfrm>
        </p:spPr>
        <p:txBody>
          <a:bodyPr/>
          <a:lstStyle/>
          <a:p>
            <a:pPr algn="ctr"/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The case for Jesus being the G.O.A.T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59F008-6403-E240-000D-D7AA1A2E85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24128"/>
            <a:ext cx="12192000" cy="5833872"/>
          </a:xfrm>
        </p:spPr>
        <p:txBody>
          <a:bodyPr/>
          <a:lstStyle/>
          <a:p>
            <a:pPr marL="514350" lvl="0" indent="-51435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The Message</a:t>
            </a:r>
          </a:p>
          <a:p>
            <a:pPr marL="1079500" lvl="1" indent="-366713"/>
            <a:r>
              <a:rPr lang="en-GB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Buddha </a:t>
            </a:r>
            <a:r>
              <a:rPr lang="en-GB" sz="3200" dirty="0">
                <a:latin typeface="Aptos" panose="020B0004020202020204" pitchFamily="34" charset="0"/>
              </a:rPr>
              <a:t>– you achieve ‘salvation’ by what you do </a:t>
            </a:r>
            <a:endParaRPr lang="en-GB" sz="3600" dirty="0">
              <a:latin typeface="Aptos" panose="020B0004020202020204" pitchFamily="34" charset="0"/>
            </a:endParaRPr>
          </a:p>
          <a:p>
            <a:pPr marL="1079500" lvl="1" indent="-366713"/>
            <a:r>
              <a:rPr lang="en-GB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Islam </a:t>
            </a:r>
            <a:r>
              <a:rPr lang="en-GB" sz="3200" dirty="0">
                <a:latin typeface="Aptos" panose="020B0004020202020204" pitchFamily="34" charset="0"/>
              </a:rPr>
              <a:t>– you achieve salvation if you’re good enough </a:t>
            </a:r>
            <a:endParaRPr lang="en-GB" sz="3600" dirty="0">
              <a:latin typeface="Aptos" panose="020B0004020202020204" pitchFamily="34" charset="0"/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endParaRPr lang="en-GB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048B174-10C1-9244-1EEB-BD60CC46A136}"/>
              </a:ext>
            </a:extLst>
          </p:cNvPr>
          <p:cNvCxnSpPr/>
          <p:nvPr/>
        </p:nvCxnSpPr>
        <p:spPr>
          <a:xfrm>
            <a:off x="0" y="1024128"/>
            <a:ext cx="12192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97993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3A3245-25EF-4E17-C78D-F7D21E9DD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ay include: A black silhouette of a classic balance scale featuring a central vertical stand with a decorative base, a horizontal beam with curved ends, and two suspended pans hanging from thin lines, representing a symbol of justice.">
            <a:extLst>
              <a:ext uri="{FF2B5EF4-FFF2-40B4-BE49-F238E27FC236}">
                <a16:creationId xmlns:a16="http://schemas.microsoft.com/office/drawing/2014/main" id="{3BE0707C-C9C9-6FEC-3567-C9012F2569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6596" y="2596897"/>
            <a:ext cx="4178808" cy="417880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8CB37B5-59CB-E5D9-A709-404265AA5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1005873"/>
          </a:xfrm>
        </p:spPr>
        <p:txBody>
          <a:bodyPr/>
          <a:lstStyle/>
          <a:p>
            <a:pPr algn="ctr"/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The case for Jesus being the G.O.A.T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67943C-FF4C-17C3-56E4-5492C24C6F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24128"/>
            <a:ext cx="12192000" cy="5833872"/>
          </a:xfrm>
        </p:spPr>
        <p:txBody>
          <a:bodyPr/>
          <a:lstStyle/>
          <a:p>
            <a:pPr marL="514350" lvl="0" indent="-51435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The Message</a:t>
            </a:r>
          </a:p>
          <a:p>
            <a:pPr marL="1079500" lvl="1" indent="-366713"/>
            <a:r>
              <a:rPr lang="en-GB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Buddha </a:t>
            </a:r>
            <a:r>
              <a:rPr lang="en-GB" sz="3200" dirty="0">
                <a:latin typeface="Aptos" panose="020B0004020202020204" pitchFamily="34" charset="0"/>
              </a:rPr>
              <a:t>– you achieve ‘salvation’ by what you do </a:t>
            </a:r>
            <a:endParaRPr lang="en-GB" sz="3600" dirty="0">
              <a:latin typeface="Aptos" panose="020B0004020202020204" pitchFamily="34" charset="0"/>
            </a:endParaRPr>
          </a:p>
          <a:p>
            <a:pPr marL="1079500" lvl="1" indent="-366713"/>
            <a:r>
              <a:rPr lang="en-GB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Islam </a:t>
            </a:r>
            <a:r>
              <a:rPr lang="en-GB" sz="3200" dirty="0">
                <a:latin typeface="Aptos" panose="020B0004020202020204" pitchFamily="34" charset="0"/>
              </a:rPr>
              <a:t>– you achieve salvation if you’re good enough </a:t>
            </a:r>
            <a:endParaRPr lang="en-GB" sz="3600" dirty="0">
              <a:latin typeface="Aptos" panose="020B0004020202020204" pitchFamily="34" charset="0"/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endParaRPr lang="en-GB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CE3E715-21E6-4900-109F-B4EFF88CC348}"/>
              </a:ext>
            </a:extLst>
          </p:cNvPr>
          <p:cNvCxnSpPr/>
          <p:nvPr/>
        </p:nvCxnSpPr>
        <p:spPr>
          <a:xfrm>
            <a:off x="0" y="1024128"/>
            <a:ext cx="12192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4262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7BA93-18DC-3D41-2206-B2E7F4CC1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69F62-F44E-329B-5182-DCA4DE9C7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1005873"/>
          </a:xfrm>
        </p:spPr>
        <p:txBody>
          <a:bodyPr/>
          <a:lstStyle/>
          <a:p>
            <a:pPr algn="ctr"/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The case for Jesus being the G.O.A.T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926737-99E2-A52A-8A68-266B608A4D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24128"/>
            <a:ext cx="12192000" cy="5833872"/>
          </a:xfrm>
        </p:spPr>
        <p:txBody>
          <a:bodyPr/>
          <a:lstStyle/>
          <a:p>
            <a:pPr marL="514350" lvl="0" indent="-51435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The Message</a:t>
            </a:r>
          </a:p>
          <a:p>
            <a:pPr marL="1079500" lvl="1" indent="-366713"/>
            <a:r>
              <a:rPr lang="en-GB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Buddha </a:t>
            </a:r>
            <a:r>
              <a:rPr lang="en-GB" sz="3200" dirty="0">
                <a:latin typeface="Aptos" panose="020B0004020202020204" pitchFamily="34" charset="0"/>
              </a:rPr>
              <a:t>– you achieve ‘salvation’ by what you do</a:t>
            </a:r>
            <a:endParaRPr lang="en-GB" sz="3600" dirty="0">
              <a:latin typeface="Aptos" panose="020B0004020202020204" pitchFamily="34" charset="0"/>
            </a:endParaRPr>
          </a:p>
          <a:p>
            <a:pPr marL="1079500" lvl="1" indent="-366713"/>
            <a:r>
              <a:rPr lang="en-GB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Islam </a:t>
            </a:r>
            <a:r>
              <a:rPr lang="en-GB" sz="3200" dirty="0">
                <a:latin typeface="Aptos" panose="020B0004020202020204" pitchFamily="34" charset="0"/>
              </a:rPr>
              <a:t>– you achieve salvation if you’re good enough </a:t>
            </a:r>
            <a:endParaRPr lang="en-GB" sz="3600" dirty="0">
              <a:latin typeface="Aptos" panose="020B0004020202020204" pitchFamily="34" charset="0"/>
            </a:endParaRPr>
          </a:p>
          <a:p>
            <a:pPr marL="1079500" lvl="1" indent="-366713"/>
            <a:r>
              <a:rPr lang="en-GB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Jesus </a:t>
            </a:r>
            <a:r>
              <a:rPr lang="en-GB" sz="3200" dirty="0">
                <a:latin typeface="Aptos" panose="020B0004020202020204" pitchFamily="34" charset="0"/>
              </a:rPr>
              <a:t>– salvation is a gift you receive  </a:t>
            </a:r>
            <a:endParaRPr lang="en-GB" sz="3600" dirty="0">
              <a:latin typeface="Aptos" panose="020B0004020202020204" pitchFamily="34" charset="0"/>
            </a:endParaRPr>
          </a:p>
          <a:p>
            <a:pPr marL="0" indent="0">
              <a:buNone/>
            </a:pPr>
            <a:r>
              <a:rPr lang="en-GB" dirty="0"/>
              <a:t>	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endParaRPr lang="en-GB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55CF7F8-A475-4495-13BE-BBEF73D2B827}"/>
              </a:ext>
            </a:extLst>
          </p:cNvPr>
          <p:cNvCxnSpPr/>
          <p:nvPr/>
        </p:nvCxnSpPr>
        <p:spPr>
          <a:xfrm>
            <a:off x="0" y="1024128"/>
            <a:ext cx="12192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9188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F5BE64-F3A2-73A4-4A4D-0E2ACCB3FE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B6362-3C89-95EA-41F4-06F324527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1005873"/>
          </a:xfrm>
        </p:spPr>
        <p:txBody>
          <a:bodyPr/>
          <a:lstStyle/>
          <a:p>
            <a:pPr algn="ctr"/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The case for Jesus being the G.O.A.T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4CE178-F3C3-EE63-A8B2-790DD4108E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24128"/>
            <a:ext cx="12192000" cy="5833872"/>
          </a:xfrm>
        </p:spPr>
        <p:txBody>
          <a:bodyPr/>
          <a:lstStyle/>
          <a:p>
            <a:pPr marL="514350" lvl="0" indent="-51435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The Message</a:t>
            </a:r>
          </a:p>
          <a:p>
            <a:pPr marL="1079500" lvl="1" indent="-366713"/>
            <a:r>
              <a:rPr lang="en-GB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Buddha </a:t>
            </a:r>
            <a:r>
              <a:rPr lang="en-GB" sz="3200" dirty="0">
                <a:latin typeface="Aptos" panose="020B0004020202020204" pitchFamily="34" charset="0"/>
              </a:rPr>
              <a:t>– you achieve ‘salvation’ by what you do </a:t>
            </a:r>
            <a:endParaRPr lang="en-GB" sz="3600" dirty="0">
              <a:latin typeface="Aptos" panose="020B0004020202020204" pitchFamily="34" charset="0"/>
            </a:endParaRPr>
          </a:p>
          <a:p>
            <a:pPr marL="1079500" lvl="1" indent="-366713"/>
            <a:r>
              <a:rPr lang="en-GB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Islam </a:t>
            </a:r>
            <a:r>
              <a:rPr lang="en-GB" sz="3200" dirty="0">
                <a:latin typeface="Aptos" panose="020B0004020202020204" pitchFamily="34" charset="0"/>
              </a:rPr>
              <a:t>– you achieve ‘salvation’ if you’re good enough</a:t>
            </a:r>
            <a:endParaRPr lang="en-GB" sz="3600" dirty="0">
              <a:latin typeface="Aptos" panose="020B0004020202020204" pitchFamily="34" charset="0"/>
            </a:endParaRPr>
          </a:p>
          <a:p>
            <a:pPr marL="1079500" lvl="1" indent="-366713"/>
            <a:r>
              <a:rPr lang="en-GB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Jesus </a:t>
            </a:r>
            <a:r>
              <a:rPr lang="en-GB" sz="3200" dirty="0">
                <a:latin typeface="Aptos" panose="020B0004020202020204" pitchFamily="34" charset="0"/>
              </a:rPr>
              <a:t>– salvation is a gift you receive  </a:t>
            </a:r>
            <a:endParaRPr lang="en-GB" sz="3600" dirty="0">
              <a:latin typeface="Aptos" panose="020B0004020202020204" pitchFamily="34" charset="0"/>
            </a:endParaRPr>
          </a:p>
          <a:p>
            <a:pPr marL="0" indent="0">
              <a:buNone/>
            </a:pPr>
            <a:r>
              <a:rPr lang="en-GB" dirty="0"/>
              <a:t>	</a:t>
            </a:r>
          </a:p>
          <a:p>
            <a:pPr marL="0" indent="0" algn="ctr">
              <a:buNone/>
            </a:pPr>
            <a:r>
              <a:rPr lang="en-GB" sz="3600" dirty="0"/>
              <a:t>Buddha and Mohamed say ‘Try hard’ </a:t>
            </a:r>
          </a:p>
          <a:p>
            <a:pPr marL="0" indent="0" algn="ctr">
              <a:buNone/>
            </a:pPr>
            <a:r>
              <a:rPr lang="en-GB" sz="3600" dirty="0"/>
              <a:t>Jesus says ‘I’ve done it for you.’ 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endParaRPr lang="en-GB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D675194-4550-1092-26B8-3B7482D924AC}"/>
              </a:ext>
            </a:extLst>
          </p:cNvPr>
          <p:cNvCxnSpPr/>
          <p:nvPr/>
        </p:nvCxnSpPr>
        <p:spPr>
          <a:xfrm>
            <a:off x="0" y="1024128"/>
            <a:ext cx="12192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79401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25177C-2872-BCA5-7A51-728DBDEEE4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5420" y="1862201"/>
            <a:ext cx="9281160" cy="313042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"I am the light of the world. He who follows me shall not walk in darkness but will have the light of life’. </a:t>
            </a:r>
          </a:p>
          <a:p>
            <a:pPr marL="0" indent="0" algn="ctr">
              <a:buNone/>
            </a:pPr>
            <a:endParaRPr lang="en-GB" sz="4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0B0004020202020204" pitchFamily="34" charset="0"/>
            </a:endParaRPr>
          </a:p>
          <a:p>
            <a:pPr marL="0" indent="0" algn="ctr">
              <a:buNone/>
            </a:pPr>
            <a:r>
              <a:rPr lang="en-GB" sz="3200" dirty="0">
                <a:latin typeface="Aptos" panose="020B0004020202020204" pitchFamily="34" charset="0"/>
              </a:rPr>
              <a:t>John 8v12 </a:t>
            </a:r>
          </a:p>
          <a:p>
            <a:endParaRPr lang="en-GB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31559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262AA5-1897-D34C-3B73-6E4B5883E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BF77F3-A425-5812-A6BE-B2A24C4DAD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2580" y="1863788"/>
            <a:ext cx="9006840" cy="313042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‘</a:t>
            </a:r>
            <a:r>
              <a:rPr lang="en-GB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I am the resurrection and the life. Anyone who believes in me will live, even after dying.’</a:t>
            </a:r>
            <a:endParaRPr lang="en-GB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0B0004020202020204" pitchFamily="34" charset="0"/>
            </a:endParaRPr>
          </a:p>
          <a:p>
            <a:pPr marL="0" indent="0" algn="ctr">
              <a:buNone/>
            </a:pPr>
            <a:endParaRPr lang="en-GB" sz="1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0B0004020202020204" pitchFamily="34" charset="0"/>
            </a:endParaRPr>
          </a:p>
          <a:p>
            <a:pPr marL="0" indent="0" algn="ctr">
              <a:buNone/>
            </a:pPr>
            <a:r>
              <a:rPr lang="en-GB" sz="3200" dirty="0">
                <a:latin typeface="Aptos" panose="020B0004020202020204" pitchFamily="34" charset="0"/>
              </a:rPr>
              <a:t>John 11v25 </a:t>
            </a:r>
          </a:p>
          <a:p>
            <a:pPr algn="ctr"/>
            <a:endParaRPr lang="en-GB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2812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F46887-2D2A-A2C0-92C1-3C4A454C5E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03B6F-5CEA-FC01-BE75-675662CD8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1005873"/>
          </a:xfrm>
        </p:spPr>
        <p:txBody>
          <a:bodyPr/>
          <a:lstStyle/>
          <a:p>
            <a:pPr algn="ctr"/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The case for Jesus being the G.O.A.T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4D5F55-D19C-B161-E775-7DBD857470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24128"/>
            <a:ext cx="12192000" cy="5833872"/>
          </a:xfrm>
        </p:spPr>
        <p:txBody>
          <a:bodyPr/>
          <a:lstStyle/>
          <a:p>
            <a:pPr marL="514350" lvl="0" indent="-51435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The Message</a:t>
            </a:r>
          </a:p>
          <a:p>
            <a:pPr marL="514350" lvl="0" indent="-51435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The Actions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2B159D1-B6A1-1480-9C50-31D6E50EA7D2}"/>
              </a:ext>
            </a:extLst>
          </p:cNvPr>
          <p:cNvCxnSpPr/>
          <p:nvPr/>
        </p:nvCxnSpPr>
        <p:spPr>
          <a:xfrm>
            <a:off x="0" y="1024128"/>
            <a:ext cx="12192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49799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7D0B64-43C2-33C4-21C5-D8D37582B3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24FAC-E188-E866-DB21-17534E0AD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1005873"/>
          </a:xfrm>
        </p:spPr>
        <p:txBody>
          <a:bodyPr/>
          <a:lstStyle/>
          <a:p>
            <a:pPr algn="ctr"/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The case for Jesus being the G.O.A.T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799BF-C89F-F729-C86D-1392D42DD4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24128"/>
            <a:ext cx="12192000" cy="5833872"/>
          </a:xfrm>
        </p:spPr>
        <p:txBody>
          <a:bodyPr/>
          <a:lstStyle/>
          <a:p>
            <a:pPr marL="514350" lvl="0" indent="-51435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The Message</a:t>
            </a:r>
          </a:p>
          <a:p>
            <a:pPr marL="514350" lvl="0" indent="-51435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The Actions</a:t>
            </a:r>
          </a:p>
          <a:p>
            <a:pPr marL="1079500" lvl="1" indent="-274638"/>
            <a:r>
              <a:rPr lang="en-GB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Mohamed </a:t>
            </a:r>
            <a:r>
              <a:rPr lang="en-GB" sz="3600" dirty="0">
                <a:latin typeface="Aptos" panose="020B0004020202020204" pitchFamily="34" charset="0"/>
              </a:rPr>
              <a:t>- a fighter 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8258FA9-2DA9-20AF-5030-D2C7B45E247B}"/>
              </a:ext>
            </a:extLst>
          </p:cNvPr>
          <p:cNvCxnSpPr/>
          <p:nvPr/>
        </p:nvCxnSpPr>
        <p:spPr>
          <a:xfrm>
            <a:off x="0" y="1024128"/>
            <a:ext cx="12192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72283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963360-4068-A503-3EE7-59EF14332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00182-1DB2-F023-D4F7-6622DE038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1005873"/>
          </a:xfrm>
        </p:spPr>
        <p:txBody>
          <a:bodyPr/>
          <a:lstStyle/>
          <a:p>
            <a:pPr algn="ctr"/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The case for Jesus being the G.O.A.T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174676-FAC1-03B6-22B3-8762811E4D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24128"/>
            <a:ext cx="12192000" cy="5833872"/>
          </a:xfrm>
        </p:spPr>
        <p:txBody>
          <a:bodyPr/>
          <a:lstStyle/>
          <a:p>
            <a:pPr marL="514350" lvl="0" indent="-51435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The Message</a:t>
            </a:r>
          </a:p>
          <a:p>
            <a:pPr marL="514350" lvl="0" indent="-51435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The Actions</a:t>
            </a:r>
          </a:p>
          <a:p>
            <a:pPr marL="1079500" lvl="1" indent="-274638"/>
            <a:r>
              <a:rPr lang="en-GB" sz="36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Mohamed </a:t>
            </a:r>
            <a:r>
              <a:rPr lang="en-GB" sz="3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</a:rPr>
              <a:t>- a fighter  </a:t>
            </a:r>
          </a:p>
          <a:p>
            <a:pPr marL="1079500" lvl="1" indent="-274638"/>
            <a:r>
              <a:rPr lang="en-GB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Buddha </a:t>
            </a:r>
            <a:r>
              <a:rPr lang="en-GB" sz="3600" dirty="0">
                <a:latin typeface="Aptos" panose="020B0004020202020204" pitchFamily="34" charset="0"/>
              </a:rPr>
              <a:t>– an ascetic</a:t>
            </a:r>
            <a:endParaRPr lang="en-GB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0B0004020202020204" pitchFamily="34" charset="0"/>
            </a:endParaRPr>
          </a:p>
          <a:p>
            <a:pPr marL="804862" lvl="1" indent="0">
              <a:buNone/>
            </a:pPr>
            <a:r>
              <a:rPr lang="en-GB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	</a:t>
            </a:r>
          </a:p>
          <a:p>
            <a:pPr marL="514350" lvl="0" indent="-514350">
              <a:buFont typeface="+mj-lt"/>
              <a:buAutoNum type="arabicPeriod"/>
            </a:pPr>
            <a:endParaRPr lang="en-GB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0B00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5E6C51E-8802-CB2D-DD5F-845A593858EB}"/>
              </a:ext>
            </a:extLst>
          </p:cNvPr>
          <p:cNvCxnSpPr/>
          <p:nvPr/>
        </p:nvCxnSpPr>
        <p:spPr>
          <a:xfrm>
            <a:off x="0" y="1024128"/>
            <a:ext cx="12192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34595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2B7444-5415-0450-9AD7-79BFB1900B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A3F72B-0374-FFA5-F38F-027EC4A01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1005873"/>
          </a:xfrm>
        </p:spPr>
        <p:txBody>
          <a:bodyPr/>
          <a:lstStyle/>
          <a:p>
            <a:pPr algn="ctr"/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The case for Jesus being the G.O.A.T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B5CAFA-1312-FE41-65D4-39268CB23C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24128"/>
            <a:ext cx="12192000" cy="5833872"/>
          </a:xfrm>
        </p:spPr>
        <p:txBody>
          <a:bodyPr/>
          <a:lstStyle/>
          <a:p>
            <a:pPr marL="514350" lvl="0" indent="-51435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The Message</a:t>
            </a:r>
          </a:p>
          <a:p>
            <a:pPr marL="514350" lvl="0" indent="-51435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The Actions</a:t>
            </a:r>
          </a:p>
          <a:p>
            <a:pPr marL="1079500" lvl="1" indent="-274638"/>
            <a:r>
              <a:rPr lang="en-GB" sz="36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Mohamed </a:t>
            </a:r>
            <a:r>
              <a:rPr lang="en-GB" sz="3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</a:rPr>
              <a:t>- a fighter  </a:t>
            </a:r>
          </a:p>
          <a:p>
            <a:pPr marL="1079500" lvl="1" indent="-274638"/>
            <a:r>
              <a:rPr lang="en-GB" sz="36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Buddha </a:t>
            </a:r>
            <a:r>
              <a:rPr lang="en-GB" sz="3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</a:rPr>
              <a:t>– an ascetic</a:t>
            </a:r>
          </a:p>
          <a:p>
            <a:pPr marL="1079500" lvl="1" indent="-274638"/>
            <a:r>
              <a:rPr lang="en-GB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Jesus </a:t>
            </a:r>
            <a:r>
              <a:rPr lang="en-GB" sz="3600" dirty="0">
                <a:latin typeface="Aptos" panose="020B0004020202020204" pitchFamily="34" charset="0"/>
              </a:rPr>
              <a:t>- gentle and lowly </a:t>
            </a:r>
          </a:p>
          <a:p>
            <a:pPr marL="804862" lvl="1" indent="0">
              <a:buNone/>
            </a:pPr>
            <a:endParaRPr lang="en-GB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0B0004020202020204" pitchFamily="34" charset="0"/>
            </a:endParaRPr>
          </a:p>
          <a:p>
            <a:pPr marL="804862" lvl="1" indent="0">
              <a:buNone/>
            </a:pPr>
            <a:r>
              <a:rPr lang="en-GB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	</a:t>
            </a:r>
          </a:p>
          <a:p>
            <a:pPr marL="514350" lvl="0" indent="-514350">
              <a:buFont typeface="+mj-lt"/>
              <a:buAutoNum type="arabicPeriod"/>
            </a:pPr>
            <a:endParaRPr lang="en-GB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0B00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599A491-4C32-05E7-46B9-B98EDD46EAA9}"/>
              </a:ext>
            </a:extLst>
          </p:cNvPr>
          <p:cNvCxnSpPr/>
          <p:nvPr/>
        </p:nvCxnSpPr>
        <p:spPr>
          <a:xfrm>
            <a:off x="0" y="1024128"/>
            <a:ext cx="12192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69744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80CB41-239C-28FA-1B7D-09B4E03DE3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FC949-0DE4-4F20-D66B-1A98C9FDA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1005873"/>
          </a:xfrm>
        </p:spPr>
        <p:txBody>
          <a:bodyPr/>
          <a:lstStyle/>
          <a:p>
            <a:pPr algn="ctr"/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The case for Jesus being the G.O.A.T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885742-C379-6AEE-DEC8-5D1D0F7EC7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24128"/>
            <a:ext cx="12192000" cy="5833872"/>
          </a:xfrm>
        </p:spPr>
        <p:txBody>
          <a:bodyPr/>
          <a:lstStyle/>
          <a:p>
            <a:pPr marL="514350" lvl="0" indent="-51435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The Message</a:t>
            </a:r>
          </a:p>
          <a:p>
            <a:pPr marL="514350" lvl="0" indent="-51435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The Actions</a:t>
            </a:r>
          </a:p>
          <a:p>
            <a:pPr marL="1079500" lvl="1" indent="-274638"/>
            <a:r>
              <a:rPr lang="en-GB" sz="36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Mohamed </a:t>
            </a:r>
            <a:r>
              <a:rPr lang="en-GB" sz="3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</a:rPr>
              <a:t>- a fighter  </a:t>
            </a:r>
          </a:p>
          <a:p>
            <a:pPr marL="1079500" lvl="1" indent="-274638"/>
            <a:r>
              <a:rPr lang="en-GB" sz="36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Buddha </a:t>
            </a:r>
            <a:r>
              <a:rPr lang="en-GB" sz="3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</a:rPr>
              <a:t>– an ascetic</a:t>
            </a:r>
          </a:p>
          <a:p>
            <a:pPr marL="1079500" lvl="1" indent="-274638"/>
            <a:r>
              <a:rPr lang="en-GB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Jesus </a:t>
            </a:r>
            <a:r>
              <a:rPr lang="en-GB" sz="3600" dirty="0">
                <a:latin typeface="Aptos" panose="020B0004020202020204" pitchFamily="34" charset="0"/>
              </a:rPr>
              <a:t>- gentle and lowly </a:t>
            </a:r>
          </a:p>
          <a:p>
            <a:pPr marL="1262062" lvl="2" indent="0">
              <a:lnSpc>
                <a:spcPct val="100000"/>
              </a:lnSpc>
              <a:spcBef>
                <a:spcPts val="1800"/>
              </a:spcBef>
              <a:buNone/>
            </a:pPr>
            <a:r>
              <a: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	</a:t>
            </a:r>
            <a:r>
              <a:rPr lang="en-GB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Validated by extra ordinary act of kindness and power </a:t>
            </a:r>
            <a:endParaRPr lang="en-GB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0B0004020202020204" pitchFamily="34" charset="0"/>
            </a:endParaRPr>
          </a:p>
          <a:p>
            <a:pPr marL="514350" lvl="0" indent="-514350">
              <a:buFont typeface="+mj-lt"/>
              <a:buAutoNum type="arabicPeriod"/>
            </a:pPr>
            <a:endParaRPr lang="en-GB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0B00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CBEE7B5-E374-C9CC-5130-3E046A457290}"/>
              </a:ext>
            </a:extLst>
          </p:cNvPr>
          <p:cNvCxnSpPr/>
          <p:nvPr/>
        </p:nvCxnSpPr>
        <p:spPr>
          <a:xfrm>
            <a:off x="0" y="1024128"/>
            <a:ext cx="12192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97836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EE1A24-04D9-F206-994C-115CCADEB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D9120-3A4E-9CA5-210D-14EC26D23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1005873"/>
          </a:xfrm>
        </p:spPr>
        <p:txBody>
          <a:bodyPr/>
          <a:lstStyle/>
          <a:p>
            <a:pPr algn="ctr"/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The case for Jesus being the G.O.A.T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018145-3EE2-01C8-3CAA-4CC3CC1F73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24128"/>
            <a:ext cx="12192000" cy="5833872"/>
          </a:xfrm>
        </p:spPr>
        <p:txBody>
          <a:bodyPr/>
          <a:lstStyle/>
          <a:p>
            <a:pPr marL="514350" lvl="0" indent="-51435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The Message</a:t>
            </a:r>
          </a:p>
          <a:p>
            <a:pPr marL="514350" lvl="0" indent="-51435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The Actions</a:t>
            </a:r>
          </a:p>
          <a:p>
            <a:pPr marL="514350" lvl="0" indent="-51435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The Evidence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82E36D0-3181-42A4-7BB6-D1296D43B7C8}"/>
              </a:ext>
            </a:extLst>
          </p:cNvPr>
          <p:cNvCxnSpPr/>
          <p:nvPr/>
        </p:nvCxnSpPr>
        <p:spPr>
          <a:xfrm>
            <a:off x="0" y="1024128"/>
            <a:ext cx="12192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59171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2306D5-4108-9F7D-C043-0AA24F33C4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7B725-5F02-CE03-BC1F-78A527C0E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1005873"/>
          </a:xfrm>
        </p:spPr>
        <p:txBody>
          <a:bodyPr/>
          <a:lstStyle/>
          <a:p>
            <a:pPr algn="ctr"/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The case for Jesus being the G.O.A.T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79C806-105F-5B9D-2210-4733948772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24128"/>
            <a:ext cx="12192000" cy="5833872"/>
          </a:xfrm>
        </p:spPr>
        <p:txBody>
          <a:bodyPr/>
          <a:lstStyle/>
          <a:p>
            <a:pPr marL="514350" lvl="0" indent="-51435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The Message</a:t>
            </a:r>
          </a:p>
          <a:p>
            <a:pPr marL="514350" lvl="0" indent="-51435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The Actions</a:t>
            </a:r>
          </a:p>
          <a:p>
            <a:pPr marL="514350" lvl="0" indent="-51435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The Evidence </a:t>
            </a:r>
          </a:p>
          <a:p>
            <a:pPr marL="1162050" indent="-449263"/>
            <a:r>
              <a:rPr lang="en-GB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Buddha and Mohamed </a:t>
            </a:r>
            <a:r>
              <a:rPr lang="en-GB" sz="3600" dirty="0">
                <a:latin typeface="Aptos" panose="020B0004020202020204" pitchFamily="34" charset="0"/>
              </a:rPr>
              <a:t>– little </a:t>
            </a:r>
            <a:r>
              <a:rPr lang="en-GB" sz="3600" dirty="0"/>
              <a:t>and late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F796C26-CC31-0CC5-2ECC-ECB19D16D67B}"/>
              </a:ext>
            </a:extLst>
          </p:cNvPr>
          <p:cNvCxnSpPr/>
          <p:nvPr/>
        </p:nvCxnSpPr>
        <p:spPr>
          <a:xfrm>
            <a:off x="0" y="1024128"/>
            <a:ext cx="12192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04189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8AD16F-8F34-BEA4-B1EC-57C7130F1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DF24CC-9889-B581-257B-EDC3DE2A5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1005873"/>
          </a:xfrm>
        </p:spPr>
        <p:txBody>
          <a:bodyPr/>
          <a:lstStyle/>
          <a:p>
            <a:pPr algn="ctr"/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The case for Jesus being the G.O.A.T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413149-DA49-471D-73CA-85FDA3A81F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24128"/>
            <a:ext cx="12192000" cy="5833872"/>
          </a:xfrm>
        </p:spPr>
        <p:txBody>
          <a:bodyPr/>
          <a:lstStyle/>
          <a:p>
            <a:pPr marL="514350" lvl="0" indent="-51435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The Message</a:t>
            </a:r>
          </a:p>
          <a:p>
            <a:pPr marL="514350" lvl="0" indent="-51435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The Actions</a:t>
            </a:r>
          </a:p>
          <a:p>
            <a:pPr marL="514350" lvl="0" indent="-51435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The Evidence </a:t>
            </a:r>
          </a:p>
          <a:p>
            <a:pPr marL="1162050" indent="-449263"/>
            <a:r>
              <a:rPr lang="en-GB" sz="36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Buddha and Mohamed </a:t>
            </a:r>
            <a:r>
              <a:rPr lang="en-GB" sz="36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</a:rPr>
              <a:t>– little </a:t>
            </a:r>
            <a:r>
              <a:rPr lang="en-GB" sz="3600" dirty="0">
                <a:solidFill>
                  <a:schemeClr val="bg1">
                    <a:lumMod val="50000"/>
                  </a:schemeClr>
                </a:solidFill>
              </a:rPr>
              <a:t>and late</a:t>
            </a:r>
          </a:p>
          <a:p>
            <a:pPr marL="1162050" indent="-449263"/>
            <a:r>
              <a:rPr lang="en-GB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Jesus</a:t>
            </a:r>
            <a:r>
              <a:rPr lang="en-GB" sz="3600" dirty="0">
                <a:latin typeface="Aptos" panose="020B0004020202020204" pitchFamily="34" charset="0"/>
              </a:rPr>
              <a:t> - early and multiple  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1E07403-B699-A495-9201-0A8C1523BCD1}"/>
              </a:ext>
            </a:extLst>
          </p:cNvPr>
          <p:cNvCxnSpPr/>
          <p:nvPr/>
        </p:nvCxnSpPr>
        <p:spPr>
          <a:xfrm>
            <a:off x="0" y="1024128"/>
            <a:ext cx="12192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66754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2C5184-12B5-94CA-8B06-95C4D754A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ACCFD-AF7E-CE45-EAB8-B10F97B37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0" cy="1005873"/>
          </a:xfrm>
        </p:spPr>
        <p:txBody>
          <a:bodyPr/>
          <a:lstStyle/>
          <a:p>
            <a:pPr algn="ctr"/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The case for Jesus being the G.O.A.T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570C2A-26FB-2843-A82A-A019CE1036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24128"/>
            <a:ext cx="12192000" cy="5833872"/>
          </a:xfrm>
        </p:spPr>
        <p:txBody>
          <a:bodyPr/>
          <a:lstStyle/>
          <a:p>
            <a:pPr marL="514350" lvl="0" indent="-51435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The Message</a:t>
            </a:r>
          </a:p>
          <a:p>
            <a:pPr marL="514350" lvl="0" indent="-51435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The Actions</a:t>
            </a:r>
          </a:p>
          <a:p>
            <a:pPr marL="514350" lvl="0" indent="-51435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The Evidence </a:t>
            </a:r>
          </a:p>
          <a:p>
            <a:pPr marL="1162050" indent="-449263"/>
            <a:r>
              <a:rPr lang="en-GB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Buddha and Mohamed 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</a:rPr>
              <a:t>– Little 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and late</a:t>
            </a:r>
          </a:p>
          <a:p>
            <a:pPr marL="1162050" indent="-449263"/>
            <a:r>
              <a:rPr lang="en-GB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Jesus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</a:rPr>
              <a:t> - early and multiple  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DD26738-B707-941F-C5DE-06A913E75340}"/>
              </a:ext>
            </a:extLst>
          </p:cNvPr>
          <p:cNvCxnSpPr/>
          <p:nvPr/>
        </p:nvCxnSpPr>
        <p:spPr>
          <a:xfrm>
            <a:off x="0" y="1024128"/>
            <a:ext cx="12192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194A83CC-7948-262F-85C6-54121E2D166B}"/>
              </a:ext>
            </a:extLst>
          </p:cNvPr>
          <p:cNvSpPr txBox="1"/>
          <p:nvPr/>
        </p:nvSpPr>
        <p:spPr>
          <a:xfrm>
            <a:off x="1399032" y="5010917"/>
            <a:ext cx="9134856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‘</a:t>
            </a:r>
            <a:r>
              <a:rPr lang="en-GB" sz="3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am the resurrection and the life. Anyone who believes in me will live, even after dying.’ </a:t>
            </a:r>
          </a:p>
          <a:p>
            <a:pPr marL="712787" indent="0" algn="ctr">
              <a:spcBef>
                <a:spcPts val="1200"/>
              </a:spcBef>
              <a:buNone/>
            </a:pPr>
            <a:r>
              <a:rPr lang="en-GB" sz="2000" dirty="0"/>
              <a:t>John 11v25</a:t>
            </a:r>
          </a:p>
        </p:txBody>
      </p:sp>
    </p:spTree>
    <p:extLst>
      <p:ext uri="{BB962C8B-B14F-4D97-AF65-F5344CB8AC3E}">
        <p14:creationId xmlns:p14="http://schemas.microsoft.com/office/powerpoint/2010/main" val="9436371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559</Words>
  <Application>Microsoft Office PowerPoint</Application>
  <PresentationFormat>Widescreen</PresentationFormat>
  <Paragraphs>86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Aptos</vt:lpstr>
      <vt:lpstr>Arial</vt:lpstr>
      <vt:lpstr>Calibri</vt:lpstr>
      <vt:lpstr>Calibri Light</vt:lpstr>
      <vt:lpstr>Office Theme</vt:lpstr>
      <vt:lpstr>Is Jesus really the G.O.A.T?</vt:lpstr>
      <vt:lpstr>The case for Jesus being the G.O.A.T</vt:lpstr>
      <vt:lpstr>The case for Jesus being the G.O.A.T</vt:lpstr>
      <vt:lpstr>The case for Jesus being the G.O.A.T</vt:lpstr>
      <vt:lpstr>The case for Jesus being the G.O.A.T</vt:lpstr>
      <vt:lpstr>The case for Jesus being the G.O.A.T</vt:lpstr>
      <vt:lpstr>The case for Jesus being the G.O.A.T</vt:lpstr>
      <vt:lpstr>The case for Jesus being the G.O.A.T</vt:lpstr>
      <vt:lpstr>PowerPoint Presentation</vt:lpstr>
      <vt:lpstr>PowerPoint Presentation</vt:lpstr>
      <vt:lpstr>The case for Jesus being the G.O.A.T</vt:lpstr>
      <vt:lpstr>The case for Jesus being the G.O.A.T</vt:lpstr>
      <vt:lpstr>The case for Jesus being the G.O.A.T</vt:lpstr>
      <vt:lpstr>The case for Jesus being the G.O.A.T</vt:lpstr>
      <vt:lpstr>The case for Jesus being the G.O.A.T</vt:lpstr>
      <vt:lpstr>The case for Jesus being the G.O.A.T</vt:lpstr>
      <vt:lpstr>The case for Jesus being the G.O.A.T</vt:lpstr>
      <vt:lpstr>The case for Jesus being the G.O.A.T</vt:lpstr>
      <vt:lpstr>The case for Jesus being the G.O.A.T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Stuart Balmer</dc:creator>
  <cp:lastModifiedBy>Martin Aylett</cp:lastModifiedBy>
  <cp:revision>5</cp:revision>
  <dcterms:created xsi:type="dcterms:W3CDTF">2026-10-02T10:15:55Z</dcterms:created>
  <dcterms:modified xsi:type="dcterms:W3CDTF">2026-10-06T21:39:44Z</dcterms:modified>
</cp:coreProperties>
</file>