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74" autoAdjust="0"/>
  </p:normalViewPr>
  <p:slideViewPr>
    <p:cSldViewPr snapToGrid="0">
      <p:cViewPr varScale="1">
        <p:scale>
          <a:sx n="88" d="100"/>
          <a:sy n="88" d="100"/>
        </p:scale>
        <p:origin x="1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FBCF-6D2C-4CE0-A336-B666CB19D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D74A2-9205-496B-94E3-908B4FE44D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FFA2B-2929-454E-AE72-7880DDA2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3DE2-1D0A-4F71-8DD3-8EF12857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66426-E603-4382-8955-40F939CA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7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8C5D0-BD3D-4AAC-9056-8350D8295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5C67E-8174-49DD-95E3-3A505C20E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3201C-A78A-4E8F-BE7A-0EA82588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1B997-7E66-4C63-A52C-614E2138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0F09E-B6D9-4F31-A4A2-63955C96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03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2B619-825D-4EA5-9AD9-B3056C2937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BACA8-C75D-45B7-B58E-92CC711D0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A00E8-5CCE-4E9C-AC33-3E4451B1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989DF-D020-4675-92EC-70C47436C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3DE7B-308D-4F35-8DB4-C36281A2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9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CD85E-9465-48D2-A7BC-6E8A701F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F388B-4891-4C7C-8EF5-5FD825B8B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01A7-D2AA-4447-AEC8-F6AA53B9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7A1D5-6B43-4C68-BD6D-5281654A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E8AF4-EC74-4C3D-9F42-29BDFE1FB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6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8E39-5E13-41B5-AE8F-C49EFFC66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6DD96-B2C5-4075-BB1C-DA2F064CB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6FE56-EFA5-479D-BD51-75FDE1444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DDC62-1450-4311-A73E-19A31279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95130-BA91-47AB-92F3-3CA1D86D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73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31818-4C9E-46C3-B64F-9F7144EA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A4BAA-4D0F-4B9D-8DE2-9BC1C47BD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A632F-0EAE-4BFE-8382-2663EF058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839F0-9BFD-496A-913F-450CFD7D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C53265-08C6-4338-9FB1-CD4861B5E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258A-F419-469F-A011-83E4FB34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3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5AC2-A424-4A2B-BF83-4B5B5334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16AF0-60B2-44BB-AFC6-64DE2220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CBEB8-BB89-4D56-BA7C-57DCBED45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AD959B-5DF7-4602-B214-E76F5F708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C137E-7551-4810-B8CA-1A4D8F75E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2A252-3520-4959-A3C8-623C0DC6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EFC5F-C9E3-4254-8482-4D5917507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5E53F5-F03C-456A-B8E1-B076B25EA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29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180F-8584-41F4-8513-83F1915D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3E4697-B19E-4E45-96FC-05B5526C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C6218-4B7E-46E8-8F64-6F82974C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8E0B2-ACCE-4B40-B914-570C0456D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1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67B025-4589-4A5D-B3E8-061128D6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B197E3-5D2B-4C36-9951-4ADCF4D2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9ECF7-53DA-4C9E-B8B6-0CE28E57E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84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AE77-81ED-4BB8-B33F-7FE33F31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8F88B-20DE-41ED-9E54-D32ED506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DA99E-43A0-4C1D-B537-2859C5B25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A94B7-6C2F-4A35-94CB-8E326AFA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CE9D1-36DE-4548-B66A-8234E3B9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D382F-9C00-4B20-8E0E-4E51E6137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510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CE2FF-95B7-49AB-86BD-2D106C45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F9A2E1-8CE3-4584-85F9-55190F2E43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70A91-26D8-47B8-9E13-4932E824B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AB034-CFCF-4EE9-9D60-BA5169C2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54D6A-FCCB-4CA7-913F-96A8B72C6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B96945-E7F6-4923-8B43-873AAF72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05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D52AE-59A1-40BC-AF12-30B8C9468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DAC61-8B19-47F1-8026-90033203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83163-22C7-47DD-932A-B31FF64EF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E8030-84F4-4050-A080-EC064AFAA08C}" type="datetimeFigureOut">
              <a:rPr lang="en-GB" smtClean="0"/>
              <a:t>21/03/2021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B34F9-EB25-4F9B-B3E5-BD0D884F46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DD883-6862-4606-AB11-6FF0884E0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9E7E-1F08-4E5F-9151-B90C33AC9E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5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C93E-D650-4D0F-AFE7-0A7CF7C11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7262" y="426382"/>
            <a:ext cx="10467975" cy="1409700"/>
          </a:xfrm>
        </p:spPr>
        <p:txBody>
          <a:bodyPr>
            <a:normAutofit fontScale="90000"/>
          </a:bodyPr>
          <a:lstStyle/>
          <a:p>
            <a:r>
              <a:rPr lang="en-GB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‘Until He Comes’ </a:t>
            </a:r>
            <a:r>
              <a:rPr lang="en-GB" sz="6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Pt 2</a:t>
            </a:r>
            <a:endParaRPr lang="en-GB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91032-AB5C-41F4-82C0-6813DB98BE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5AC694-F438-4664-95B2-93275D7D9C3B}"/>
              </a:ext>
            </a:extLst>
          </p:cNvPr>
          <p:cNvSpPr txBox="1"/>
          <p:nvPr/>
        </p:nvSpPr>
        <p:spPr>
          <a:xfrm>
            <a:off x="1783896" y="1873416"/>
            <a:ext cx="862420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Matthew 24:36 – 25:46 </a:t>
            </a:r>
          </a:p>
        </p:txBody>
      </p:sp>
    </p:spTree>
    <p:extLst>
      <p:ext uri="{BB962C8B-B14F-4D97-AF65-F5344CB8AC3E}">
        <p14:creationId xmlns:p14="http://schemas.microsoft.com/office/powerpoint/2010/main" val="4060982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FE9C-F642-40FC-AFC6-B6B31974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43574"/>
            <a:ext cx="12192000" cy="4714425"/>
          </a:xfrm>
        </p:spPr>
        <p:txBody>
          <a:bodyPr>
            <a:normAutofit/>
          </a:bodyPr>
          <a:lstStyle/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won’t be coming back straight away. </a:t>
            </a:r>
            <a:r>
              <a:rPr lang="en-GB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6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time’  </a:t>
            </a:r>
            <a:endParaRPr lang="en-GB" sz="3200" i="1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return will be sudden </a:t>
            </a:r>
            <a:r>
              <a:rPr lang="en-GB" sz="30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24:38-42</a:t>
            </a:r>
            <a:endParaRPr lang="en-GB" sz="26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will be delight and dismay at Jesus’ verdict</a:t>
            </a:r>
            <a:r>
              <a:rPr lang="en-GB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25:33</a:t>
            </a:r>
            <a:r>
              <a:rPr lang="en-GB" sz="2600" dirty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714375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only two destinies </a:t>
            </a:r>
            <a:r>
              <a:rPr lang="en-GB" sz="24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25:46 </a:t>
            </a:r>
            <a:endParaRPr lang="en-GB" sz="3200" dirty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375" lvl="0" indent="-714375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 judgment will be irreversible </a:t>
            </a:r>
            <a:r>
              <a:rPr lang="en-GB" sz="2400" dirty="0">
                <a:latin typeface="Verdana" panose="020B0604030504040204" pitchFamily="34" charset="0"/>
                <a:cs typeface="Times New Roman" panose="02020603050405020304" pitchFamily="18" charset="0"/>
              </a:rPr>
              <a:t>25:31f</a:t>
            </a:r>
            <a:endParaRPr lang="en-GB" sz="2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052DF-20A4-4DC5-906F-38F6EE27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51" y="81801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‘Until He Comes’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78159-BC7D-4B07-9C90-2FEB4EF5403F}"/>
              </a:ext>
            </a:extLst>
          </p:cNvPr>
          <p:cNvCxnSpPr/>
          <p:nvPr/>
        </p:nvCxnSpPr>
        <p:spPr>
          <a:xfrm>
            <a:off x="0" y="1897811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4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5FE9C-F642-40FC-AFC6-B6B319744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40058"/>
            <a:ext cx="12192000" cy="4817942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should we live in the light of these things? 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6938" indent="-630238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GB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Trusting</a:t>
            </a:r>
            <a:r>
              <a:rPr lang="en-GB" sz="24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GB" sz="2400" b="1" dirty="0">
                <a:latin typeface="Verdana" panose="020B0604030504040204" pitchFamily="34" charset="0"/>
                <a:cs typeface="Times New Roman" panose="02020603050405020304" pitchFamily="18" charset="0"/>
              </a:rPr>
              <a:t>25:1-12</a:t>
            </a:r>
          </a:p>
          <a:p>
            <a:pPr marL="896938" indent="-630238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GB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Expectantly </a:t>
            </a:r>
            <a:r>
              <a:rPr lang="en-GB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24:41-44</a:t>
            </a:r>
          </a:p>
          <a:p>
            <a:pPr marL="896938" indent="-630238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GB" sz="3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Faithfully </a:t>
            </a:r>
            <a:r>
              <a:rPr lang="en-GB" sz="2400" b="1" dirty="0">
                <a:latin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GB" sz="24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24:45-51 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96938" indent="-630238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GB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Serving Jesus </a:t>
            </a:r>
            <a:r>
              <a:rPr lang="en-GB" sz="2400" b="1" dirty="0">
                <a:latin typeface="Verdana" panose="020B0604030504040204" pitchFamily="34" charset="0"/>
                <a:cs typeface="Times New Roman" panose="02020603050405020304" pitchFamily="18" charset="0"/>
              </a:rPr>
              <a:t>- 25:14-30  </a:t>
            </a:r>
          </a:p>
          <a:p>
            <a:pPr marL="896938" indent="-630238">
              <a:lnSpc>
                <a:spcPct val="107000"/>
              </a:lnSpc>
              <a:spcAft>
                <a:spcPts val="800"/>
              </a:spcAft>
              <a:buFont typeface="+mj-lt"/>
              <a:buAutoNum type="romanLcPeriod"/>
            </a:pPr>
            <a:r>
              <a:rPr lang="en-GB" sz="3200" b="1" dirty="0">
                <a:latin typeface="Verdana" panose="020B0604030504040204" pitchFamily="34" charset="0"/>
                <a:cs typeface="Times New Roman" panose="02020603050405020304" pitchFamily="18" charset="0"/>
              </a:rPr>
              <a:t>Serving each other </a:t>
            </a:r>
            <a:r>
              <a:rPr lang="en-GB" sz="2400" b="1" dirty="0">
                <a:latin typeface="Verdana" panose="020B0604030504040204" pitchFamily="34" charset="0"/>
                <a:cs typeface="Times New Roman" panose="02020603050405020304" pitchFamily="18" charset="0"/>
              </a:rPr>
              <a:t>– 25:31-46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B052DF-20A4-4DC5-906F-38F6EE27F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751" y="818011"/>
            <a:ext cx="105156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‘Until He Comes’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778159-BC7D-4B07-9C90-2FEB4EF5403F}"/>
              </a:ext>
            </a:extLst>
          </p:cNvPr>
          <p:cNvCxnSpPr/>
          <p:nvPr/>
        </p:nvCxnSpPr>
        <p:spPr>
          <a:xfrm>
            <a:off x="0" y="1897811"/>
            <a:ext cx="1219200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71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95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Verdana</vt:lpstr>
      <vt:lpstr>Office Theme</vt:lpstr>
      <vt:lpstr>‘Until He Comes’ Pt 2</vt:lpstr>
      <vt:lpstr>‘Until He Comes’</vt:lpstr>
      <vt:lpstr>‘Until He Comes’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‘Until He Comes’</dc:title>
  <dc:creator>Stuart Balmer</dc:creator>
  <cp:lastModifiedBy>Martin Aylett</cp:lastModifiedBy>
  <cp:revision>12</cp:revision>
  <dcterms:created xsi:type="dcterms:W3CDTF">2021-03-07T08:17:43Z</dcterms:created>
  <dcterms:modified xsi:type="dcterms:W3CDTF">2021-03-21T09:53:32Z</dcterms:modified>
</cp:coreProperties>
</file>