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theme/themeOverride1.xml" ContentType="application/vnd.openxmlformats-officedocument.themeOverr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2"/>
  </p:notesMasterIdLst>
  <p:sldIdLst>
    <p:sldId id="256" r:id="rId2"/>
    <p:sldId id="260" r:id="rId3"/>
    <p:sldId id="293" r:id="rId4"/>
    <p:sldId id="273" r:id="rId5"/>
    <p:sldId id="274" r:id="rId6"/>
    <p:sldId id="272" r:id="rId7"/>
    <p:sldId id="275" r:id="rId8"/>
    <p:sldId id="267" r:id="rId9"/>
    <p:sldId id="276" r:id="rId10"/>
    <p:sldId id="282" r:id="rId11"/>
    <p:sldId id="286" r:id="rId12"/>
    <p:sldId id="287" r:id="rId13"/>
    <p:sldId id="285" r:id="rId14"/>
    <p:sldId id="284" r:id="rId15"/>
    <p:sldId id="288" r:id="rId16"/>
    <p:sldId id="283" r:id="rId17"/>
    <p:sldId id="289" r:id="rId18"/>
    <p:sldId id="290" r:id="rId19"/>
    <p:sldId id="291" r:id="rId20"/>
    <p:sldId id="292" r:id="rId2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87" autoAdjust="0"/>
    <p:restoredTop sz="94660"/>
  </p:normalViewPr>
  <p:slideViewPr>
    <p:cSldViewPr snapToGrid="0">
      <p:cViewPr varScale="1">
        <p:scale>
          <a:sx n="69" d="100"/>
          <a:sy n="69" d="100"/>
        </p:scale>
        <p:origin x="1482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32E947C-D3C6-486D-BD44-05F51DE6A30F}" type="datetimeFigureOut">
              <a:rPr lang="en-GB" smtClean="0"/>
              <a:t>29/09/2026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18159E4-722D-4DD6-AB7E-C4BA71D155B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9680648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EAA2FAB-F135-F91C-598F-3336E3FC557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394B9B1-D839-E485-0922-2D773D695FD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47DAB59-E9CA-252D-B0E9-DC5A5F3E451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76FDF17-E342-FA29-8C1C-15D06BCFF2C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18159E4-722D-4DD6-AB7E-C4BA71D155B2}" type="slidenum">
              <a:rPr lang="en-GB" smtClean="0"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9003240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945678C-9C40-CB75-5439-0408F5BBD0F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9224F39-4723-03C7-5536-3B195E66C41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DDA7E1C-C113-56D8-0AB4-36CD687AD65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129E65D-2251-0C91-D387-E8450A04D7C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18159E4-722D-4DD6-AB7E-C4BA71D155B2}" type="slidenum">
              <a:rPr lang="en-GB" smtClean="0"/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9236219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4F0FA0E-6356-F333-72F4-87D0AB650FB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EFE674A-F8CF-BCCA-0124-EB03EDE9FE4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DE39BD0-373C-81AF-17A9-E876C8A8A2E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B139122-AF76-A38A-1753-731DBE38E86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18159E4-722D-4DD6-AB7E-C4BA71D155B2}" type="slidenum">
              <a:rPr lang="en-GB" smtClean="0"/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2862857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CDC904E-6513-CE0A-3328-5822D81BE37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F12DE7C-B6C1-0742-07CB-D7E419BD402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A8A5C42-621E-F44B-DF0F-4B86C1D2F95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4B9CFF4-D8AD-4942-D17C-7FF6E6B2BD8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18159E4-722D-4DD6-AB7E-C4BA71D155B2}" type="slidenum">
              <a:rPr lang="en-GB" smtClean="0"/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0061728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C213CB6-506B-4663-46A4-CE2A8C2EAA1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8FEA2C4-0046-52C7-8043-BCB7BBBFD2C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77EDF74-8745-C909-23C3-E798E92B1D4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CD74736-C05A-A52F-7D56-348675ADD58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18159E4-722D-4DD6-AB7E-C4BA71D155B2}" type="slidenum">
              <a:rPr lang="en-GB" smtClean="0"/>
              <a:t>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3674435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A595F8B-2E87-98FB-41D0-51AFE6C63C1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B17B481-FCB4-DCD0-E927-168FC360A79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0002224-DD7E-A1D2-550F-749DF41414C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6DA2BB1-4F5C-A764-E35F-2433A038591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18159E4-722D-4DD6-AB7E-C4BA71D155B2}" type="slidenum">
              <a:rPr lang="en-GB" smtClean="0"/>
              <a:t>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4357766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5E550FE-34F9-699C-9FC8-A95F54BA677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3B454EB-4895-4A4E-33E1-7B127366AEB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68C3167-5126-5FBB-522D-FF902D2D0EC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520095C-73BA-3E53-F2ED-27F34447EFB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18159E4-722D-4DD6-AB7E-C4BA71D155B2}" type="slidenum">
              <a:rPr lang="en-GB" smtClean="0"/>
              <a:t>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2098928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0FDF838-4BCC-A807-3AFA-526B3D0F60F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918BB4D-C3FC-66A5-D38F-976D6B3D0BC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2ABB362-CA24-D35C-4581-1BDAC7F121B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50ADF59-389C-2B2E-B335-808F8F353C0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18159E4-722D-4DD6-AB7E-C4BA71D155B2}" type="slidenum">
              <a:rPr lang="en-GB" smtClean="0"/>
              <a:t>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9707695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0AEA5F7-519A-ABF6-E340-275F7970200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3A38E31-59B8-C66B-ECD5-12B379D5984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A93E400-75EA-D5B2-108D-F5D92718902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865FD66-25AF-F0EC-5107-069F25A9D03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18159E4-722D-4DD6-AB7E-C4BA71D155B2}" type="slidenum">
              <a:rPr lang="en-GB" smtClean="0"/>
              <a:t>10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3987180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8377394-ACEF-0D8D-AE85-F75080028F1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8DDB8E6-D9F6-4A9B-5DCF-022F9FDBC65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FEA6EA4-7909-92BA-0730-C3AFE69A582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85F347F-7724-7A88-0712-EFF6160E180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18159E4-722D-4DD6-AB7E-C4BA71D155B2}" type="slidenum">
              <a:rPr lang="en-GB" smtClean="0"/>
              <a:t>11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9660837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2EAC499-4F63-021F-B44F-7B9DC758B52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437DF7C-FAA4-8353-9964-80C98B86B6A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772B255-F75D-E08C-7C23-896AC49F77C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6013929-D3BF-57CC-9548-2FEF8099A7A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18159E4-722D-4DD6-AB7E-C4BA71D155B2}" type="slidenum">
              <a:rPr lang="en-GB" smtClean="0"/>
              <a:t>12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1033956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9742598-678B-DCFD-70D0-9164F728404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6EC7775-C102-8925-1701-846F65305BE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C69DA3D-5274-49E7-B14A-D3AED1B9DEC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A1D92B3-A9F8-E7BB-5F2A-E5185589DC4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18159E4-722D-4DD6-AB7E-C4BA71D155B2}" type="slidenum">
              <a:rPr lang="en-GB" smtClean="0"/>
              <a:t>13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9922691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652E4C1-6D44-D48D-45C6-BE2FFE2257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0110621-B817-C286-797A-D2EC5BB6E31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5AB8F3B-3C0F-0613-87B2-ADD9166D63C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3C70031-97CB-CE84-0E98-C187BF26DF0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18159E4-722D-4DD6-AB7E-C4BA71D155B2}" type="slidenum">
              <a:rPr lang="en-GB" smtClean="0"/>
              <a:t>14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415932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5A12FB7-0AA7-B3BA-A72A-F734D5612FF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C44E896-D216-3039-141C-7D832EA912B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3FA56AF-4F31-3149-3486-6440FE24C48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9CEA038-39AE-241D-7E40-042E48FC1BD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18159E4-722D-4DD6-AB7E-C4BA71D155B2}" type="slidenum">
              <a:rPr lang="en-GB" smtClean="0"/>
              <a:t>15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6745538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D9C621C-BB9D-3411-FD8A-31DF176D5DD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F2C65D5-93A8-6A4E-196D-73D57F83DDD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E25BFD1-78CA-45C0-4989-904B9EDADF6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DAA2C30-A7C8-A9F0-48AF-5A53EC13813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18159E4-722D-4DD6-AB7E-C4BA71D155B2}" type="slidenum">
              <a:rPr lang="en-GB" smtClean="0"/>
              <a:t>16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8468953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7BA26B6-E5C3-0813-FAB5-DE14F44A239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1041226-D714-3676-CC4C-CC2D1196FD0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AF1AC7D-4DB0-9630-D3B6-079620088F1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9EA27AC-A192-5432-68B3-9ED9032E3B6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18159E4-722D-4DD6-AB7E-C4BA71D155B2}" type="slidenum">
              <a:rPr lang="en-GB" smtClean="0"/>
              <a:t>17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66151163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DAB7F57-9616-30EA-002C-FBD76C56FCB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E19CF8B-80E7-AEFD-4111-10D6BAC46F8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FA4B6AC-DC80-7413-E700-63F641B35FB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4A3288D-AD84-685B-DC7F-BCD082B797B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18159E4-722D-4DD6-AB7E-C4BA71D155B2}" type="slidenum">
              <a:rPr lang="en-GB" smtClean="0"/>
              <a:t>18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77113178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0FEF853-CA5B-E209-838F-52A3AA8651B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B7E3646-D9BE-56E1-01F8-9D9374511B1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E62BF6C-7727-7E63-97FC-605070AEC93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5B199F1-4612-57AF-2178-CF56D4000C2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18159E4-722D-4DD6-AB7E-C4BA71D155B2}" type="slidenum">
              <a:rPr lang="en-GB" smtClean="0"/>
              <a:t>19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09366413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992541A-1BC3-EDCE-7713-B8295EEA7DD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6E77D5A-B0C2-3952-D47A-7E344C47221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4504097-7AF4-CE9F-AD50-151BF3C6EB2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EED8EA1-3D0C-473B-19C5-8C200652D69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18159E4-722D-4DD6-AB7E-C4BA71D155B2}" type="slidenum">
              <a:rPr lang="en-GB" smtClean="0"/>
              <a:t>20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8813205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4E1EF4-F597-9AD7-66C0-48BCA742856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863D459-2E52-F0F8-5978-C3DFEA45ACC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EF7E5B4-D6D4-5692-8471-2A57255A37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049F8-F0FC-4E82-B5DB-74B1C1873CEB}" type="datetimeFigureOut">
              <a:rPr lang="en-GB" smtClean="0"/>
              <a:t>29/09/2026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89BDEAC-885F-C0E8-3814-F32C0BD061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2FCEF11-9E29-A2A4-59A8-CE2F133552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4F401C-4544-43CA-A497-E1E71CDEDC7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6410181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B202B1-CD0A-9EFB-35B7-E85CBD9398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F746D73-A26C-2A31-F231-D48C35834FB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9E8D9D3-DBF5-A810-890D-27C02FD9BA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049F8-F0FC-4E82-B5DB-74B1C1873CEB}" type="datetimeFigureOut">
              <a:rPr lang="en-GB" smtClean="0"/>
              <a:t>29/09/2026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8EF1A1C-756C-0219-0B0B-5BC4B137CC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8B9D13F-6DC7-0500-BA76-50510D0BC7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4F401C-4544-43CA-A497-E1E71CDEDC7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1095960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782A32-984B-7FA7-6F79-DA53AE1A11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0020FC5-D023-A457-AC62-7CC707F2E62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AC776D1-9E52-04A4-5B3E-CFB7F491E7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049F8-F0FC-4E82-B5DB-74B1C1873CEB}" type="datetimeFigureOut">
              <a:rPr lang="en-GB" smtClean="0"/>
              <a:t>29/09/2026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C690A7E-A185-566F-73F5-B3CCFDB6CB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3B5D683-C666-B851-3F7E-1051A3E715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4F401C-4544-43CA-A497-E1E71CDEDC7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6217587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7662E1-B81F-CFF4-C34E-4A67B86133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5D47504-FE60-0CD9-0E05-96DCC3864D6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F1B1A15-B7D2-E7C3-59CC-89D25DC35B2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F164442-D3C3-1BBE-8AE1-DA3578A42D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049F8-F0FC-4E82-B5DB-74B1C1873CEB}" type="datetimeFigureOut">
              <a:rPr lang="en-GB" smtClean="0"/>
              <a:t>29/09/2026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226BBC3-6497-EC80-FC5B-0F50C8DFE3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2E144B3-3EB8-7FD0-526E-C9E84E4207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4F401C-4544-43CA-A497-E1E71CDEDC7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1436674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112610-4060-A4B7-EB11-E005101D5A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DAD26DA-EAFC-9277-CB96-288CD3BD639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E642643-1A7A-359F-C0AF-16CF42F4E90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95FE717-A894-4171-7E98-3F4CC025CBC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25717E0-3A29-3164-30E5-964A2B59A93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340E9C5-D02F-CDC1-0FA9-D1C5CBE367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049F8-F0FC-4E82-B5DB-74B1C1873CEB}" type="datetimeFigureOut">
              <a:rPr lang="en-GB" smtClean="0"/>
              <a:t>29/09/2026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7EF8D414-A759-CF04-C61A-669B108B8E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DCDF7D7-083D-9B00-1955-8D8896853C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4F401C-4544-43CA-A497-E1E71CDEDC7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5428575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E6DAA6-CB57-F427-0720-A052B9E405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C5B4A6F-BDE4-D3E0-18C8-AB78C8A953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049F8-F0FC-4E82-B5DB-74B1C1873CEB}" type="datetimeFigureOut">
              <a:rPr lang="en-GB" smtClean="0"/>
              <a:t>29/09/2026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E7CA4EB-0937-6F08-2EE4-0F00107648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19D7F68-B322-A2D4-C7A8-D31CAD136F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4F401C-4544-43CA-A497-E1E71CDEDC7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1075630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7AE3268-5ACB-0072-D589-07A6465001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049F8-F0FC-4E82-B5DB-74B1C1873CEB}" type="datetimeFigureOut">
              <a:rPr lang="en-GB" smtClean="0"/>
              <a:t>29/09/2026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749D083-9737-DBDB-230B-3C944D117F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E9450AE-02FA-4DDB-7C9B-BBC680814B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4F401C-4544-43CA-A497-E1E71CDEDC7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736840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E06420-54D1-2C27-4F53-B0F804DFF4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E9A8BE1-325F-84FF-5CFE-BA021B6B7BC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451E415-660F-E7F6-8D16-14BF7463E14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AF0801A-B3A6-1A59-AEC1-DB7218E90D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049F8-F0FC-4E82-B5DB-74B1C1873CEB}" type="datetimeFigureOut">
              <a:rPr lang="en-GB" smtClean="0"/>
              <a:t>29/09/2026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E8722A0-9445-5A31-BD2B-8F8B272DE6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A2336B6-7A39-8729-F594-97DA9268EC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4F401C-4544-43CA-A497-E1E71CDEDC7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5012499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B6FFD6-C39F-07DB-F4DB-DF1922C419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8F8F4C6B-0DCD-9770-C9B5-38EE9B4EEDC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46241FB-99FF-5EF5-E57A-E841CC5CB1F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8B4BBEC-D0CD-BC6C-3D59-604F7D6EFB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049F8-F0FC-4E82-B5DB-74B1C1873CEB}" type="datetimeFigureOut">
              <a:rPr lang="en-GB" smtClean="0"/>
              <a:t>29/09/2026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EB060F9-49C7-129F-9FC9-B1CA5F7263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79E95DF-C0FB-F096-7C51-B87D7C00E7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4F401C-4544-43CA-A497-E1E71CDEDC7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2311040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F39AF5-2EBD-1BE9-FCB9-D96964B26D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F49F766-89E2-B052-A790-7D7B45736D2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1CE4F22-F5D8-1C1B-EC2F-0AEF97BAD9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049F8-F0FC-4E82-B5DB-74B1C1873CEB}" type="datetimeFigureOut">
              <a:rPr lang="en-GB" smtClean="0"/>
              <a:t>29/09/2026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580914A-1B29-4ECB-08DD-20E80A8B67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A0E5F6B-0A9F-89EE-AF8D-C63805A301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4F401C-4544-43CA-A497-E1E71CDEDC7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1973504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26A07C7-0E8A-5A65-FD66-7E7EA0A80DD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8DB4DD8-5475-9CCD-B606-92073CCE8E4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B236FC9-5EE4-984B-C2FF-09FE856915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049F8-F0FC-4E82-B5DB-74B1C1873CEB}" type="datetimeFigureOut">
              <a:rPr lang="en-GB" smtClean="0"/>
              <a:t>29/09/2026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3CFB7DF-5F42-E76E-CC66-57BBA0E8AF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9BE449B-266D-12E6-0D51-99EAB1C850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4F401C-4544-43CA-A497-E1E71CDEDC7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262361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BCB92EF-7FB6-D07F-1C76-5C16B5CA1C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FB21083-DF4A-22AA-797B-1774481F483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EE20CEB-1BBB-F237-F440-878FDF7D6BD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B6049F8-F0FC-4E82-B5DB-74B1C1873CEB}" type="datetimeFigureOut">
              <a:rPr lang="en-GB" smtClean="0"/>
              <a:t>29/09/2026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295B62D-7529-10F0-A298-8E57A66290F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F6FA053-68A3-CD92-80D8-7977743964D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04F401C-4544-43CA-A497-E1E71CDEDC7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954193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6.xml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1.xml"/><Relationship Id="rId4" Type="http://schemas.openxmlformats.org/officeDocument/2006/relationships/image" Target="../media/image2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5B080066-D4FB-6EB3-C6E3-7340EEC74E8C}"/>
              </a:ext>
            </a:extLst>
          </p:cNvPr>
          <p:cNvSpPr/>
          <p:nvPr/>
        </p:nvSpPr>
        <p:spPr>
          <a:xfrm>
            <a:off x="4462272" y="5431536"/>
            <a:ext cx="3657600" cy="86868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6000" b="1" dirty="0">
                <a:ln>
                  <a:solidFill>
                    <a:schemeClr val="bg1"/>
                  </a:solidFill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" panose="020B0004020202020204" pitchFamily="34" charset="0"/>
              </a:rPr>
              <a:t>2 John</a:t>
            </a:r>
          </a:p>
        </p:txBody>
      </p:sp>
    </p:spTree>
    <p:extLst>
      <p:ext uri="{BB962C8B-B14F-4D97-AF65-F5344CB8AC3E}">
        <p14:creationId xmlns:p14="http://schemas.microsoft.com/office/powerpoint/2010/main" val="82562850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alphaModFix amt="15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D9086DA-9AF4-7BB1-7AB3-D1E80551179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65FC19-DC76-856B-86DB-6332AC8EDC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8730"/>
            <a:ext cx="12192000" cy="915195"/>
          </a:xfrm>
        </p:spPr>
        <p:txBody>
          <a:bodyPr>
            <a:normAutofit fontScale="90000"/>
          </a:bodyPr>
          <a:lstStyle/>
          <a:p>
            <a:pPr algn="ctr"/>
            <a:r>
              <a:rPr lang="en-GB" sz="5300" b="1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" panose="020B0004020202020204" pitchFamily="34" charset="0"/>
              </a:rPr>
              <a:t>Loving, Living and Guarding the Truth </a:t>
            </a:r>
            <a:r>
              <a:rPr lang="en-GB" dirty="0">
                <a:solidFill>
                  <a:schemeClr val="accent1">
                    <a:lumMod val="75000"/>
                  </a:schemeClr>
                </a:solidFill>
                <a:latin typeface="Aptos" panose="020B0004020202020204" pitchFamily="34" charset="0"/>
              </a:rPr>
              <a:t>- 2 John </a:t>
            </a:r>
            <a:endParaRPr lang="en-GB" sz="5400" dirty="0">
              <a:solidFill>
                <a:schemeClr val="accent1">
                  <a:lumMod val="75000"/>
                </a:schemeClr>
              </a:solidFill>
              <a:latin typeface="Aptos" panose="020B0004020202020204" pitchFamily="34" charset="0"/>
            </a:endParaRP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2A22436A-7476-8F3F-4F54-B046EF497CA6}"/>
              </a:ext>
            </a:extLst>
          </p:cNvPr>
          <p:cNvCxnSpPr/>
          <p:nvPr/>
        </p:nvCxnSpPr>
        <p:spPr>
          <a:xfrm>
            <a:off x="0" y="923925"/>
            <a:ext cx="121920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63D8FDD-F869-127A-0383-202959B3225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253330"/>
            <a:ext cx="12192000" cy="5595939"/>
          </a:xfrm>
        </p:spPr>
        <p:txBody>
          <a:bodyPr/>
          <a:lstStyle/>
          <a:p>
            <a:pPr marL="0" lvl="0" indent="0">
              <a:lnSpc>
                <a:spcPct val="100000"/>
              </a:lnSpc>
              <a:spcBef>
                <a:spcPts val="1800"/>
              </a:spcBef>
              <a:buNone/>
            </a:pPr>
            <a:endParaRPr lang="en-GB" sz="4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ptos" panose="020B00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6079727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alphaModFix amt="15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6C71F9E-9255-8409-CFFE-A98D7C03ABA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77CB61-8CD1-293F-52D5-09E6AB0D40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8730"/>
            <a:ext cx="12192000" cy="915195"/>
          </a:xfrm>
        </p:spPr>
        <p:txBody>
          <a:bodyPr>
            <a:normAutofit fontScale="90000"/>
          </a:bodyPr>
          <a:lstStyle/>
          <a:p>
            <a:pPr algn="ctr"/>
            <a:r>
              <a:rPr lang="en-GB" sz="5300" b="1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" panose="020B0004020202020204" pitchFamily="34" charset="0"/>
              </a:rPr>
              <a:t>Loving, Living and Guarding the Truth </a:t>
            </a:r>
            <a:r>
              <a:rPr lang="en-GB" dirty="0">
                <a:solidFill>
                  <a:schemeClr val="accent1">
                    <a:lumMod val="75000"/>
                  </a:schemeClr>
                </a:solidFill>
                <a:latin typeface="Aptos" panose="020B0004020202020204" pitchFamily="34" charset="0"/>
              </a:rPr>
              <a:t>- 2 John </a:t>
            </a:r>
            <a:endParaRPr lang="en-GB" sz="5400" dirty="0">
              <a:solidFill>
                <a:schemeClr val="accent1">
                  <a:lumMod val="75000"/>
                </a:schemeClr>
              </a:solidFill>
              <a:latin typeface="Aptos" panose="020B0004020202020204" pitchFamily="34" charset="0"/>
            </a:endParaRP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D1A81261-0055-BE85-82D3-6ADC0D026568}"/>
              </a:ext>
            </a:extLst>
          </p:cNvPr>
          <p:cNvCxnSpPr/>
          <p:nvPr/>
        </p:nvCxnSpPr>
        <p:spPr>
          <a:xfrm>
            <a:off x="0" y="923925"/>
            <a:ext cx="121920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BF06C34-78E9-39BD-F60A-27D33889226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253330"/>
            <a:ext cx="12192000" cy="5595939"/>
          </a:xfrm>
        </p:spPr>
        <p:txBody>
          <a:bodyPr/>
          <a:lstStyle/>
          <a:p>
            <a:pPr marL="742950" lvl="0" indent="-742950">
              <a:lnSpc>
                <a:spcPct val="100000"/>
              </a:lnSpc>
              <a:spcBef>
                <a:spcPts val="1800"/>
              </a:spcBef>
              <a:buFont typeface="+mj-lt"/>
              <a:buAutoNum type="arabicPeriod"/>
            </a:pPr>
            <a:r>
              <a:rPr lang="en-GB" sz="4000" b="1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" panose="020B0004020202020204" pitchFamily="34" charset="0"/>
              </a:rPr>
              <a:t>We must Love the truth</a:t>
            </a:r>
          </a:p>
        </p:txBody>
      </p:sp>
    </p:spTree>
    <p:extLst>
      <p:ext uri="{BB962C8B-B14F-4D97-AF65-F5344CB8AC3E}">
        <p14:creationId xmlns:p14="http://schemas.microsoft.com/office/powerpoint/2010/main" val="300974269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alphaModFix amt="15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68F0430-253E-C9D3-C94F-617C2FF2B3B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FC52C8-36B9-C72A-6E74-F84261191D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8730"/>
            <a:ext cx="12192000" cy="915195"/>
          </a:xfrm>
        </p:spPr>
        <p:txBody>
          <a:bodyPr>
            <a:normAutofit fontScale="90000"/>
          </a:bodyPr>
          <a:lstStyle/>
          <a:p>
            <a:pPr algn="ctr"/>
            <a:r>
              <a:rPr lang="en-GB" sz="5300" b="1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" panose="020B0004020202020204" pitchFamily="34" charset="0"/>
              </a:rPr>
              <a:t>Loving, Living and Guarding the Truth </a:t>
            </a:r>
            <a:r>
              <a:rPr lang="en-GB" dirty="0">
                <a:solidFill>
                  <a:schemeClr val="accent1">
                    <a:lumMod val="75000"/>
                  </a:schemeClr>
                </a:solidFill>
                <a:latin typeface="Aptos" panose="020B0004020202020204" pitchFamily="34" charset="0"/>
              </a:rPr>
              <a:t>- 2 John </a:t>
            </a:r>
            <a:endParaRPr lang="en-GB" sz="5400" dirty="0">
              <a:solidFill>
                <a:schemeClr val="accent1">
                  <a:lumMod val="75000"/>
                </a:schemeClr>
              </a:solidFill>
              <a:latin typeface="Aptos" panose="020B0004020202020204" pitchFamily="34" charset="0"/>
            </a:endParaRP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622BE6E0-971F-0FCA-3ED4-96578E55D835}"/>
              </a:ext>
            </a:extLst>
          </p:cNvPr>
          <p:cNvCxnSpPr/>
          <p:nvPr/>
        </p:nvCxnSpPr>
        <p:spPr>
          <a:xfrm>
            <a:off x="0" y="923925"/>
            <a:ext cx="121920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59BF6FF-802D-30BE-CF7D-7C48BF4F5FB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253330"/>
            <a:ext cx="12192000" cy="5595939"/>
          </a:xfrm>
        </p:spPr>
        <p:txBody>
          <a:bodyPr/>
          <a:lstStyle/>
          <a:p>
            <a:pPr marL="742950" lvl="0" indent="-742950">
              <a:lnSpc>
                <a:spcPct val="100000"/>
              </a:lnSpc>
              <a:spcBef>
                <a:spcPts val="1800"/>
              </a:spcBef>
              <a:buFont typeface="+mj-lt"/>
              <a:buAutoNum type="arabicPeriod"/>
            </a:pPr>
            <a:r>
              <a:rPr lang="en-GB" sz="4000" dirty="0">
                <a:solidFill>
                  <a:schemeClr val="bg1">
                    <a:lumMod val="75000"/>
                  </a:schemeClr>
                </a:solidFill>
                <a:latin typeface="Aptos" panose="020B0004020202020204" pitchFamily="34" charset="0"/>
              </a:rPr>
              <a:t>We must Love the truth</a:t>
            </a:r>
          </a:p>
          <a:p>
            <a:pPr marL="742950" lvl="0" indent="-742950">
              <a:lnSpc>
                <a:spcPct val="100000"/>
              </a:lnSpc>
              <a:spcBef>
                <a:spcPts val="1800"/>
              </a:spcBef>
              <a:buFont typeface="+mj-lt"/>
              <a:buAutoNum type="arabicPeriod"/>
            </a:pPr>
            <a:r>
              <a:rPr lang="en-GB" sz="4000" b="1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" panose="020B0004020202020204" pitchFamily="34" charset="0"/>
              </a:rPr>
              <a:t>We must Live the truth  </a:t>
            </a:r>
          </a:p>
        </p:txBody>
      </p:sp>
    </p:spTree>
    <p:extLst>
      <p:ext uri="{BB962C8B-B14F-4D97-AF65-F5344CB8AC3E}">
        <p14:creationId xmlns:p14="http://schemas.microsoft.com/office/powerpoint/2010/main" val="40478378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alphaModFix amt="15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B49310E-41BA-07A7-F605-43C9345DB3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A637B8-EA2C-0CA9-ED4A-028C00E6F4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8730"/>
            <a:ext cx="12192000" cy="915195"/>
          </a:xfrm>
        </p:spPr>
        <p:txBody>
          <a:bodyPr>
            <a:normAutofit fontScale="90000"/>
          </a:bodyPr>
          <a:lstStyle/>
          <a:p>
            <a:pPr algn="ctr"/>
            <a:r>
              <a:rPr lang="en-GB" sz="5300" b="1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" panose="020B0004020202020204" pitchFamily="34" charset="0"/>
              </a:rPr>
              <a:t>Loving, Living and Guarding the Truth </a:t>
            </a:r>
            <a:r>
              <a:rPr lang="en-GB" dirty="0">
                <a:solidFill>
                  <a:schemeClr val="accent1">
                    <a:lumMod val="75000"/>
                  </a:schemeClr>
                </a:solidFill>
                <a:latin typeface="Aptos" panose="020B0004020202020204" pitchFamily="34" charset="0"/>
              </a:rPr>
              <a:t>- 2 John </a:t>
            </a:r>
            <a:endParaRPr lang="en-GB" sz="5400" dirty="0">
              <a:solidFill>
                <a:schemeClr val="accent1">
                  <a:lumMod val="75000"/>
                </a:schemeClr>
              </a:solidFill>
              <a:latin typeface="Aptos" panose="020B0004020202020204" pitchFamily="34" charset="0"/>
            </a:endParaRP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AC46B12A-A857-61EF-7D1C-ECF446C0587F}"/>
              </a:ext>
            </a:extLst>
          </p:cNvPr>
          <p:cNvCxnSpPr/>
          <p:nvPr/>
        </p:nvCxnSpPr>
        <p:spPr>
          <a:xfrm>
            <a:off x="0" y="923925"/>
            <a:ext cx="121920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607E662-98E9-5B03-5D4C-AC9EAFF34F1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253330"/>
            <a:ext cx="12192000" cy="5595939"/>
          </a:xfrm>
        </p:spPr>
        <p:txBody>
          <a:bodyPr/>
          <a:lstStyle/>
          <a:p>
            <a:pPr marL="742950" lvl="0" indent="-742950">
              <a:lnSpc>
                <a:spcPct val="100000"/>
              </a:lnSpc>
              <a:spcBef>
                <a:spcPts val="1800"/>
              </a:spcBef>
              <a:buFont typeface="+mj-lt"/>
              <a:buAutoNum type="arabicPeriod"/>
            </a:pPr>
            <a:r>
              <a:rPr lang="en-GB" sz="4000" dirty="0">
                <a:solidFill>
                  <a:schemeClr val="bg1">
                    <a:lumMod val="75000"/>
                  </a:schemeClr>
                </a:solidFill>
                <a:latin typeface="Aptos" panose="020B0004020202020204" pitchFamily="34" charset="0"/>
              </a:rPr>
              <a:t>We must Love the truth</a:t>
            </a:r>
          </a:p>
          <a:p>
            <a:pPr marL="742950" lvl="0" indent="-742950">
              <a:lnSpc>
                <a:spcPct val="100000"/>
              </a:lnSpc>
              <a:spcBef>
                <a:spcPts val="1800"/>
              </a:spcBef>
              <a:buFont typeface="+mj-lt"/>
              <a:buAutoNum type="arabicPeriod"/>
            </a:pPr>
            <a:r>
              <a:rPr lang="en-GB" sz="4000" b="1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" panose="020B0004020202020204" pitchFamily="34" charset="0"/>
              </a:rPr>
              <a:t>We must Live the truth  </a:t>
            </a:r>
          </a:p>
          <a:p>
            <a:pPr marL="914400" lvl="2" indent="0">
              <a:lnSpc>
                <a:spcPct val="100000"/>
              </a:lnSpc>
              <a:spcBef>
                <a:spcPts val="2400"/>
              </a:spcBef>
              <a:buNone/>
            </a:pPr>
            <a:r>
              <a:rPr lang="en-GB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Living the truth means loving our church family </a:t>
            </a:r>
          </a:p>
        </p:txBody>
      </p:sp>
    </p:spTree>
    <p:extLst>
      <p:ext uri="{BB962C8B-B14F-4D97-AF65-F5344CB8AC3E}">
        <p14:creationId xmlns:p14="http://schemas.microsoft.com/office/powerpoint/2010/main" val="320409759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alphaModFix amt="19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90B0D98-2223-F862-AAE1-DB3EFD34A6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DDC97447-F8AE-DD20-E808-3BEC37279399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8472" b="22500"/>
          <a:stretch>
            <a:fillRect/>
          </a:stretch>
        </p:blipFill>
        <p:spPr>
          <a:xfrm>
            <a:off x="3507502" y="0"/>
            <a:ext cx="5568040" cy="6858000"/>
          </a:xfrm>
          <a:prstGeom prst="rect">
            <a:avLst/>
          </a:prstGeom>
          <a:effectLst>
            <a:softEdge rad="825500"/>
          </a:effectLst>
        </p:spPr>
      </p:pic>
    </p:spTree>
    <p:extLst>
      <p:ext uri="{BB962C8B-B14F-4D97-AF65-F5344CB8AC3E}">
        <p14:creationId xmlns:p14="http://schemas.microsoft.com/office/powerpoint/2010/main" val="308394859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alphaModFix amt="15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01788CE-6650-A0A9-818A-FC7854792B3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0C90DC-C568-E33D-C4D5-6A87B3F788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8730"/>
            <a:ext cx="12192000" cy="915195"/>
          </a:xfrm>
        </p:spPr>
        <p:txBody>
          <a:bodyPr>
            <a:normAutofit fontScale="90000"/>
          </a:bodyPr>
          <a:lstStyle/>
          <a:p>
            <a:pPr algn="ctr"/>
            <a:r>
              <a:rPr lang="en-GB" sz="5300" b="1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" panose="020B0004020202020204" pitchFamily="34" charset="0"/>
              </a:rPr>
              <a:t>Loving, Living and Guarding the Truth </a:t>
            </a:r>
            <a:r>
              <a:rPr lang="en-GB" dirty="0">
                <a:solidFill>
                  <a:schemeClr val="accent1">
                    <a:lumMod val="75000"/>
                  </a:schemeClr>
                </a:solidFill>
                <a:latin typeface="Aptos" panose="020B0004020202020204" pitchFamily="34" charset="0"/>
              </a:rPr>
              <a:t>- 2 John </a:t>
            </a:r>
            <a:endParaRPr lang="en-GB" sz="5400" dirty="0">
              <a:solidFill>
                <a:schemeClr val="accent1">
                  <a:lumMod val="75000"/>
                </a:schemeClr>
              </a:solidFill>
              <a:latin typeface="Aptos" panose="020B0004020202020204" pitchFamily="34" charset="0"/>
            </a:endParaRP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A71431C2-E7DE-A055-3A5F-BDB8934F1D5D}"/>
              </a:ext>
            </a:extLst>
          </p:cNvPr>
          <p:cNvCxnSpPr/>
          <p:nvPr/>
        </p:nvCxnSpPr>
        <p:spPr>
          <a:xfrm>
            <a:off x="0" y="923925"/>
            <a:ext cx="121920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CB2AD39-56FE-AC6E-9AED-EEC90A29DE8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253330"/>
            <a:ext cx="12192000" cy="5595939"/>
          </a:xfrm>
        </p:spPr>
        <p:txBody>
          <a:bodyPr/>
          <a:lstStyle/>
          <a:p>
            <a:pPr marL="742950" lvl="0" indent="-742950">
              <a:lnSpc>
                <a:spcPct val="100000"/>
              </a:lnSpc>
              <a:spcBef>
                <a:spcPts val="1800"/>
              </a:spcBef>
              <a:buFont typeface="+mj-lt"/>
              <a:buAutoNum type="arabicPeriod"/>
            </a:pPr>
            <a:r>
              <a:rPr lang="en-GB" sz="4000" dirty="0">
                <a:solidFill>
                  <a:schemeClr val="bg1">
                    <a:lumMod val="75000"/>
                  </a:schemeClr>
                </a:solidFill>
                <a:latin typeface="Aptos" panose="020B0004020202020204" pitchFamily="34" charset="0"/>
              </a:rPr>
              <a:t>We must Love the truth</a:t>
            </a:r>
          </a:p>
          <a:p>
            <a:pPr marL="742950" lvl="0" indent="-742950">
              <a:lnSpc>
                <a:spcPct val="100000"/>
              </a:lnSpc>
              <a:spcBef>
                <a:spcPts val="1800"/>
              </a:spcBef>
              <a:buFont typeface="+mj-lt"/>
              <a:buAutoNum type="arabicPeriod"/>
            </a:pPr>
            <a:r>
              <a:rPr lang="en-GB" sz="4000" dirty="0">
                <a:solidFill>
                  <a:schemeClr val="bg1">
                    <a:lumMod val="75000"/>
                  </a:schemeClr>
                </a:solidFill>
                <a:latin typeface="Aptos" panose="020B0004020202020204" pitchFamily="34" charset="0"/>
              </a:rPr>
              <a:t>We must Live the truth </a:t>
            </a:r>
          </a:p>
          <a:p>
            <a:pPr marL="742950" lvl="0" indent="-742950">
              <a:lnSpc>
                <a:spcPct val="100000"/>
              </a:lnSpc>
              <a:spcBef>
                <a:spcPts val="1800"/>
              </a:spcBef>
              <a:buFont typeface="+mj-lt"/>
              <a:buAutoNum type="arabicPeriod"/>
            </a:pPr>
            <a:r>
              <a:rPr lang="en-GB" sz="4000" b="1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" panose="020B0004020202020204" pitchFamily="34" charset="0"/>
              </a:rPr>
              <a:t>We must Guard the truth </a:t>
            </a:r>
            <a:r>
              <a:rPr lang="en-GB" dirty="0">
                <a:latin typeface="Aptos" panose="020B0004020202020204" pitchFamily="34" charset="0"/>
              </a:rPr>
              <a:t>– v7-9</a:t>
            </a:r>
            <a:endParaRPr lang="en-GB" sz="4000" dirty="0">
              <a:latin typeface="Aptos" panose="020B00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3651268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alphaModFix amt="15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A0C33D0-C0FF-59C2-0FD6-8133935C0CA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48819AA-4F3D-9453-B9C7-3509ECF7515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8" name="Title 7">
            <a:extLst>
              <a:ext uri="{FF2B5EF4-FFF2-40B4-BE49-F238E27FC236}">
                <a16:creationId xmlns:a16="http://schemas.microsoft.com/office/drawing/2014/main" id="{985E7910-B853-7EDC-2474-D76A2810C6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1026" name="Picture 2" descr="Mars Climate Orbiter - Wikipedia">
            <a:extLst>
              <a:ext uri="{FF2B5EF4-FFF2-40B4-BE49-F238E27FC236}">
                <a16:creationId xmlns:a16="http://schemas.microsoft.com/office/drawing/2014/main" id="{A5D90E6C-6817-6F48-1DFB-7F40907FEC8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88108" y="0"/>
            <a:ext cx="7543800" cy="6858000"/>
          </a:xfrm>
          <a:prstGeom prst="rect">
            <a:avLst/>
          </a:prstGeom>
          <a:noFill/>
          <a:effectLst>
            <a:softEdge rad="4318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8166507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alphaModFix amt="15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BAB790B-B615-1908-52B6-00BBA079321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2F4737-BD05-57CD-0B7A-03D5FCE4D1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8730"/>
            <a:ext cx="12192000" cy="915195"/>
          </a:xfrm>
        </p:spPr>
        <p:txBody>
          <a:bodyPr>
            <a:normAutofit fontScale="90000"/>
          </a:bodyPr>
          <a:lstStyle/>
          <a:p>
            <a:pPr algn="ctr"/>
            <a:r>
              <a:rPr lang="en-GB" sz="5300" b="1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" panose="020B0004020202020204" pitchFamily="34" charset="0"/>
              </a:rPr>
              <a:t>Loving, Living and Guarding the Truth </a:t>
            </a:r>
            <a:r>
              <a:rPr lang="en-GB" dirty="0">
                <a:solidFill>
                  <a:schemeClr val="accent1">
                    <a:lumMod val="75000"/>
                  </a:schemeClr>
                </a:solidFill>
                <a:latin typeface="Aptos" panose="020B0004020202020204" pitchFamily="34" charset="0"/>
              </a:rPr>
              <a:t>- 2 John </a:t>
            </a:r>
            <a:endParaRPr lang="en-GB" sz="5400" dirty="0">
              <a:solidFill>
                <a:schemeClr val="accent1">
                  <a:lumMod val="75000"/>
                </a:schemeClr>
              </a:solidFill>
              <a:latin typeface="Aptos" panose="020B0004020202020204" pitchFamily="34" charset="0"/>
            </a:endParaRP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94BF6E0E-F41D-3730-0081-1A393A0554B2}"/>
              </a:ext>
            </a:extLst>
          </p:cNvPr>
          <p:cNvCxnSpPr/>
          <p:nvPr/>
        </p:nvCxnSpPr>
        <p:spPr>
          <a:xfrm>
            <a:off x="0" y="923925"/>
            <a:ext cx="121920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777C347-D255-5C16-D676-064695B35EE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253330"/>
            <a:ext cx="12192000" cy="5595939"/>
          </a:xfrm>
        </p:spPr>
        <p:txBody>
          <a:bodyPr>
            <a:normAutofit/>
          </a:bodyPr>
          <a:lstStyle/>
          <a:p>
            <a:pPr marL="0" lvl="0" indent="0">
              <a:lnSpc>
                <a:spcPct val="100000"/>
              </a:lnSpc>
              <a:spcBef>
                <a:spcPts val="1800"/>
              </a:spcBef>
              <a:buNone/>
            </a:pPr>
            <a:r>
              <a:rPr lang="en-GB" sz="4000" b="1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" panose="020B0004020202020204" pitchFamily="34" charset="0"/>
              </a:rPr>
              <a:t>Guarding the truth </a:t>
            </a:r>
            <a:r>
              <a:rPr lang="en-GB" dirty="0">
                <a:latin typeface="Aptos" panose="020B0004020202020204" pitchFamily="34" charset="0"/>
              </a:rPr>
              <a:t>– v7-9</a:t>
            </a:r>
          </a:p>
          <a:p>
            <a:pPr marL="457200" lvl="1" indent="0">
              <a:lnSpc>
                <a:spcPct val="100000"/>
              </a:lnSpc>
              <a:spcBef>
                <a:spcPts val="1800"/>
              </a:spcBef>
              <a:buNone/>
            </a:pPr>
            <a:r>
              <a:rPr lang="en-GB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" panose="020B0004020202020204" pitchFamily="34" charset="0"/>
              </a:rPr>
              <a:t>The danger facing ‘The Lady &amp; her children was </a:t>
            </a:r>
            <a:r>
              <a:rPr lang="en-GB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" panose="020B0004020202020204" pitchFamily="34" charset="0"/>
              </a:rPr>
              <a:t>‘</a:t>
            </a:r>
            <a:r>
              <a:rPr lang="en-GB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" panose="020B0004020202020204" pitchFamily="34" charset="0"/>
              </a:rPr>
              <a:t>Gnosticism’</a:t>
            </a:r>
            <a:endParaRPr lang="en-GB" sz="3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ptos" panose="020B0004020202020204" pitchFamily="34" charset="0"/>
            </a:endParaRPr>
          </a:p>
          <a:p>
            <a:pPr marL="457200" lvl="1" indent="0">
              <a:lnSpc>
                <a:spcPct val="100000"/>
              </a:lnSpc>
              <a:spcBef>
                <a:spcPts val="1800"/>
              </a:spcBef>
              <a:buNone/>
            </a:pPr>
            <a:endParaRPr lang="en-GB" sz="3200" dirty="0">
              <a:latin typeface="Aptos" panose="020B00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9887410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alphaModFix amt="15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B43E46F-2106-E60F-5109-D34422C8F6C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45D114-045D-6FAE-5422-CDF2A2D02E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8730"/>
            <a:ext cx="12192000" cy="915195"/>
          </a:xfrm>
        </p:spPr>
        <p:txBody>
          <a:bodyPr>
            <a:normAutofit fontScale="90000"/>
          </a:bodyPr>
          <a:lstStyle/>
          <a:p>
            <a:pPr algn="ctr"/>
            <a:r>
              <a:rPr lang="en-GB" sz="5300" b="1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" panose="020B0004020202020204" pitchFamily="34" charset="0"/>
              </a:rPr>
              <a:t>Loving, Living and Guarding the Truth </a:t>
            </a:r>
            <a:r>
              <a:rPr lang="en-GB" dirty="0">
                <a:solidFill>
                  <a:schemeClr val="accent1">
                    <a:lumMod val="75000"/>
                  </a:schemeClr>
                </a:solidFill>
                <a:latin typeface="Aptos" panose="020B0004020202020204" pitchFamily="34" charset="0"/>
              </a:rPr>
              <a:t>- 2 John </a:t>
            </a:r>
            <a:endParaRPr lang="en-GB" sz="5400" dirty="0">
              <a:solidFill>
                <a:schemeClr val="accent1">
                  <a:lumMod val="75000"/>
                </a:schemeClr>
              </a:solidFill>
              <a:latin typeface="Aptos" panose="020B0004020202020204" pitchFamily="34" charset="0"/>
            </a:endParaRP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9C81988E-5DD6-F01E-33A5-9032964C961A}"/>
              </a:ext>
            </a:extLst>
          </p:cNvPr>
          <p:cNvCxnSpPr/>
          <p:nvPr/>
        </p:nvCxnSpPr>
        <p:spPr>
          <a:xfrm>
            <a:off x="0" y="923925"/>
            <a:ext cx="121920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7C16C13-69BA-3AC6-BE9B-3C4846A2CCB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253330"/>
            <a:ext cx="12192000" cy="5595939"/>
          </a:xfrm>
        </p:spPr>
        <p:txBody>
          <a:bodyPr>
            <a:normAutofit/>
          </a:bodyPr>
          <a:lstStyle/>
          <a:p>
            <a:pPr marL="457200" lvl="1" indent="0">
              <a:lnSpc>
                <a:spcPct val="100000"/>
              </a:lnSpc>
              <a:spcBef>
                <a:spcPts val="1800"/>
              </a:spcBef>
              <a:buNone/>
            </a:pPr>
            <a:r>
              <a:rPr lang="en-GB" sz="3600" b="1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" panose="020B0004020202020204" pitchFamily="34" charset="0"/>
              </a:rPr>
              <a:t>Modern Gnosticism - in culture</a:t>
            </a:r>
            <a:r>
              <a:rPr lang="en-GB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" panose="020B0004020202020204" pitchFamily="34" charset="0"/>
              </a:rPr>
              <a:t>: </a:t>
            </a:r>
            <a:endParaRPr lang="en-GB" sz="3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ptos" panose="020B0004020202020204" pitchFamily="34" charset="0"/>
            </a:endParaRPr>
          </a:p>
          <a:p>
            <a:pPr lvl="2"/>
            <a:endParaRPr lang="en-GB" sz="2400" dirty="0">
              <a:latin typeface="Aptos" panose="020B0004020202020204" pitchFamily="34" charset="0"/>
            </a:endParaRPr>
          </a:p>
          <a:p>
            <a:pPr lvl="2"/>
            <a:endParaRPr lang="en-GB" sz="3200" dirty="0">
              <a:latin typeface="Aptos" panose="020B00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0605878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alphaModFix amt="15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FA85FB8-7469-EBE6-B11E-9285E44FB46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D4D7A2-16C2-DD06-963A-C532D4550F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8730"/>
            <a:ext cx="12192000" cy="915195"/>
          </a:xfrm>
        </p:spPr>
        <p:txBody>
          <a:bodyPr>
            <a:normAutofit fontScale="90000"/>
          </a:bodyPr>
          <a:lstStyle/>
          <a:p>
            <a:pPr algn="ctr"/>
            <a:r>
              <a:rPr lang="en-GB" sz="5300" b="1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" panose="020B0004020202020204" pitchFamily="34" charset="0"/>
              </a:rPr>
              <a:t>Loving, Living and Guarding the Truth </a:t>
            </a:r>
            <a:r>
              <a:rPr lang="en-GB" dirty="0">
                <a:solidFill>
                  <a:schemeClr val="accent1">
                    <a:lumMod val="75000"/>
                  </a:schemeClr>
                </a:solidFill>
                <a:latin typeface="Aptos" panose="020B0004020202020204" pitchFamily="34" charset="0"/>
              </a:rPr>
              <a:t>- 2 John </a:t>
            </a:r>
            <a:endParaRPr lang="en-GB" sz="5400" dirty="0">
              <a:solidFill>
                <a:schemeClr val="accent1">
                  <a:lumMod val="75000"/>
                </a:schemeClr>
              </a:solidFill>
              <a:latin typeface="Aptos" panose="020B0004020202020204" pitchFamily="34" charset="0"/>
            </a:endParaRP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D23D24C3-ACD0-5B57-C34B-A4143D03EB27}"/>
              </a:ext>
            </a:extLst>
          </p:cNvPr>
          <p:cNvCxnSpPr/>
          <p:nvPr/>
        </p:nvCxnSpPr>
        <p:spPr>
          <a:xfrm>
            <a:off x="0" y="923925"/>
            <a:ext cx="121920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44ADBAE-97BB-7A49-C661-AEAA8169FD2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253330"/>
            <a:ext cx="12192000" cy="5595939"/>
          </a:xfrm>
        </p:spPr>
        <p:txBody>
          <a:bodyPr>
            <a:normAutofit/>
          </a:bodyPr>
          <a:lstStyle/>
          <a:p>
            <a:pPr marL="457200" lvl="1" indent="0">
              <a:lnSpc>
                <a:spcPct val="100000"/>
              </a:lnSpc>
              <a:spcBef>
                <a:spcPts val="1800"/>
              </a:spcBef>
              <a:buNone/>
            </a:pPr>
            <a:r>
              <a:rPr lang="en-GB" sz="3600" b="1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" panose="020B0004020202020204" pitchFamily="34" charset="0"/>
              </a:rPr>
              <a:t>Modern Gnosticism - in culture</a:t>
            </a:r>
            <a:r>
              <a:rPr lang="en-GB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" panose="020B0004020202020204" pitchFamily="34" charset="0"/>
              </a:rPr>
              <a:t>: </a:t>
            </a:r>
            <a:endParaRPr lang="en-GB" sz="3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ptos" panose="020B0004020202020204" pitchFamily="34" charset="0"/>
            </a:endParaRPr>
          </a:p>
          <a:p>
            <a:pPr lvl="2"/>
            <a:endParaRPr lang="en-GB" sz="3200" dirty="0">
              <a:latin typeface="Aptos" panose="020B0004020202020204" pitchFamily="34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C1FD9926-8C63-CA60-CDD0-3ED3BDA4120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952"/>
          <a:stretch>
            <a:fillRect/>
          </a:stretch>
        </p:blipFill>
        <p:spPr>
          <a:xfrm>
            <a:off x="2496312" y="1839120"/>
            <a:ext cx="5949819" cy="4881720"/>
          </a:xfrm>
          <a:prstGeom prst="rect">
            <a:avLst/>
          </a:prstGeom>
          <a:effectLst>
            <a:softEdge rad="673100"/>
          </a:effectLst>
        </p:spPr>
      </p:pic>
    </p:spTree>
    <p:extLst>
      <p:ext uri="{BB962C8B-B14F-4D97-AF65-F5344CB8AC3E}">
        <p14:creationId xmlns:p14="http://schemas.microsoft.com/office/powerpoint/2010/main" val="242148855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alphaModFix amt="15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8B71B6C-03FE-D1AE-F6AD-7EE470E9038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174540-FA01-00BE-899F-9A18AD1C16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8730"/>
            <a:ext cx="12192000" cy="915195"/>
          </a:xfrm>
        </p:spPr>
        <p:txBody>
          <a:bodyPr>
            <a:normAutofit fontScale="90000"/>
          </a:bodyPr>
          <a:lstStyle/>
          <a:p>
            <a:pPr algn="ctr"/>
            <a:r>
              <a:rPr lang="en-GB" sz="5300" b="1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" panose="020B0004020202020204" pitchFamily="34" charset="0"/>
              </a:rPr>
              <a:t>Loving, Living and Guarding the Truth </a:t>
            </a:r>
            <a:r>
              <a:rPr lang="en-GB" dirty="0">
                <a:solidFill>
                  <a:schemeClr val="accent1">
                    <a:lumMod val="75000"/>
                  </a:schemeClr>
                </a:solidFill>
                <a:latin typeface="Aptos" panose="020B0004020202020204" pitchFamily="34" charset="0"/>
              </a:rPr>
              <a:t>- 2 John </a:t>
            </a:r>
            <a:endParaRPr lang="en-GB" sz="5400" dirty="0">
              <a:solidFill>
                <a:schemeClr val="accent1">
                  <a:lumMod val="75000"/>
                </a:schemeClr>
              </a:solidFill>
              <a:latin typeface="Aptos" panose="020B0004020202020204" pitchFamily="34" charset="0"/>
            </a:endParaRP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CF0DC331-A6DD-6AD1-4D6E-25DF043B7681}"/>
              </a:ext>
            </a:extLst>
          </p:cNvPr>
          <p:cNvCxnSpPr/>
          <p:nvPr/>
        </p:nvCxnSpPr>
        <p:spPr>
          <a:xfrm>
            <a:off x="0" y="923925"/>
            <a:ext cx="121920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17F30C5-7FFA-A750-CEC1-6D1AFCE7EB5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253330"/>
            <a:ext cx="12192000" cy="5595939"/>
          </a:xfrm>
        </p:spPr>
        <p:txBody>
          <a:bodyPr>
            <a:normAutofit/>
          </a:bodyPr>
          <a:lstStyle/>
          <a:p>
            <a:pPr marL="457200" lvl="1" indent="0">
              <a:lnSpc>
                <a:spcPct val="100000"/>
              </a:lnSpc>
              <a:spcBef>
                <a:spcPts val="1800"/>
              </a:spcBef>
              <a:buNone/>
            </a:pPr>
            <a:r>
              <a:rPr lang="en-GB" sz="3600" b="1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" panose="020B0004020202020204" pitchFamily="34" charset="0"/>
              </a:rPr>
              <a:t>Modern Gnosticism - in culture: </a:t>
            </a:r>
            <a:endParaRPr lang="en-GB" sz="3600" dirty="0">
              <a:solidFill>
                <a:schemeClr val="accent1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ptos" panose="020B0004020202020204" pitchFamily="34" charset="0"/>
            </a:endParaRPr>
          </a:p>
          <a:p>
            <a:pPr lvl="2">
              <a:lnSpc>
                <a:spcPct val="100000"/>
              </a:lnSpc>
              <a:spcBef>
                <a:spcPts val="600"/>
              </a:spcBef>
            </a:pPr>
            <a:r>
              <a:rPr lang="en-GB" sz="3200" dirty="0">
                <a:latin typeface="Aptos" panose="020B0004020202020204" pitchFamily="34" charset="0"/>
              </a:rPr>
              <a:t>‘Search for the hero inside yourself’</a:t>
            </a:r>
          </a:p>
          <a:p>
            <a:pPr lvl="2"/>
            <a:endParaRPr lang="en-GB" sz="2400" dirty="0">
              <a:latin typeface="Aptos" panose="020B0004020202020204" pitchFamily="34" charset="0"/>
            </a:endParaRPr>
          </a:p>
          <a:p>
            <a:pPr lvl="2"/>
            <a:endParaRPr lang="en-GB" sz="3200" dirty="0">
              <a:latin typeface="Aptos" panose="020B00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4426089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alphaModFix amt="15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1F35322-9BCD-F83C-E056-B1C12BC9FB0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814D22-B2FD-DDD0-387B-B415C79A56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8730"/>
            <a:ext cx="12192000" cy="915195"/>
          </a:xfrm>
        </p:spPr>
        <p:txBody>
          <a:bodyPr>
            <a:normAutofit fontScale="90000"/>
          </a:bodyPr>
          <a:lstStyle/>
          <a:p>
            <a:pPr algn="ctr"/>
            <a:r>
              <a:rPr lang="en-GB" sz="5300" b="1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" panose="020B0004020202020204" pitchFamily="34" charset="0"/>
              </a:rPr>
              <a:t>Loving, Living and Guarding the Truth </a:t>
            </a:r>
            <a:r>
              <a:rPr lang="en-GB" dirty="0">
                <a:solidFill>
                  <a:schemeClr val="accent1">
                    <a:lumMod val="75000"/>
                  </a:schemeClr>
                </a:solidFill>
                <a:latin typeface="Aptos" panose="020B0004020202020204" pitchFamily="34" charset="0"/>
              </a:rPr>
              <a:t>- 2 John </a:t>
            </a:r>
            <a:endParaRPr lang="en-GB" sz="5400" dirty="0">
              <a:solidFill>
                <a:schemeClr val="accent1">
                  <a:lumMod val="75000"/>
                </a:schemeClr>
              </a:solidFill>
              <a:latin typeface="Aptos" panose="020B0004020202020204" pitchFamily="34" charset="0"/>
            </a:endParaRP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E8F5909F-CAEC-A7BE-DC34-204876F2759A}"/>
              </a:ext>
            </a:extLst>
          </p:cNvPr>
          <p:cNvCxnSpPr/>
          <p:nvPr/>
        </p:nvCxnSpPr>
        <p:spPr>
          <a:xfrm>
            <a:off x="0" y="923925"/>
            <a:ext cx="121920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30002B6-45F7-8550-3817-9178C83AB17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253330"/>
            <a:ext cx="12192000" cy="5595939"/>
          </a:xfrm>
        </p:spPr>
        <p:txBody>
          <a:bodyPr>
            <a:normAutofit/>
          </a:bodyPr>
          <a:lstStyle/>
          <a:p>
            <a:pPr marL="457200" lvl="1" indent="0">
              <a:lnSpc>
                <a:spcPct val="100000"/>
              </a:lnSpc>
              <a:spcBef>
                <a:spcPts val="1800"/>
              </a:spcBef>
              <a:buNone/>
            </a:pPr>
            <a:r>
              <a:rPr lang="en-GB" sz="3600" b="1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" panose="020B0004020202020204" pitchFamily="34" charset="0"/>
              </a:rPr>
              <a:t>Modern Gnosticism - in culture: </a:t>
            </a:r>
            <a:endParaRPr lang="en-GB" sz="3600" dirty="0">
              <a:solidFill>
                <a:schemeClr val="accent1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ptos" panose="020B0004020202020204" pitchFamily="34" charset="0"/>
            </a:endParaRPr>
          </a:p>
          <a:p>
            <a:pPr lvl="2">
              <a:lnSpc>
                <a:spcPct val="100000"/>
              </a:lnSpc>
              <a:spcBef>
                <a:spcPts val="600"/>
              </a:spcBef>
            </a:pPr>
            <a:r>
              <a:rPr lang="en-GB" sz="3200" dirty="0">
                <a:latin typeface="Aptos" panose="020B0004020202020204" pitchFamily="34" charset="0"/>
              </a:rPr>
              <a:t>‘Search for the hero inside yourself’</a:t>
            </a:r>
          </a:p>
          <a:p>
            <a:pPr lvl="2"/>
            <a:r>
              <a:rPr lang="en-GB" sz="3200" dirty="0">
                <a:latin typeface="Aptos" panose="020B0004020202020204" pitchFamily="34" charset="0"/>
              </a:rPr>
              <a:t>Be yourself </a:t>
            </a:r>
          </a:p>
          <a:p>
            <a:pPr marL="914400" lvl="2" indent="0">
              <a:buNone/>
            </a:pPr>
            <a:endParaRPr lang="en-GB" sz="2400" dirty="0">
              <a:latin typeface="Aptos" panose="020B0004020202020204" pitchFamily="34" charset="0"/>
            </a:endParaRPr>
          </a:p>
          <a:p>
            <a:pPr lvl="2"/>
            <a:endParaRPr lang="en-GB" sz="3200" dirty="0">
              <a:latin typeface="Aptos" panose="020B00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6997989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alphaModFix amt="15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C639AD7-977A-80DA-35BA-CB6E4B693FC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578A2D-FAA8-A9F7-7E44-19CE5CD9E0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8730"/>
            <a:ext cx="12192000" cy="915195"/>
          </a:xfrm>
        </p:spPr>
        <p:txBody>
          <a:bodyPr>
            <a:normAutofit fontScale="90000"/>
          </a:bodyPr>
          <a:lstStyle/>
          <a:p>
            <a:pPr algn="ctr"/>
            <a:r>
              <a:rPr lang="en-GB" sz="5300" b="1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" panose="020B0004020202020204" pitchFamily="34" charset="0"/>
              </a:rPr>
              <a:t>Loving, Living and Guarding the Truth </a:t>
            </a:r>
            <a:r>
              <a:rPr lang="en-GB" dirty="0">
                <a:solidFill>
                  <a:schemeClr val="accent1">
                    <a:lumMod val="75000"/>
                  </a:schemeClr>
                </a:solidFill>
                <a:latin typeface="Aptos" panose="020B0004020202020204" pitchFamily="34" charset="0"/>
              </a:rPr>
              <a:t>- 2 John </a:t>
            </a:r>
            <a:endParaRPr lang="en-GB" sz="5400" dirty="0">
              <a:solidFill>
                <a:schemeClr val="accent1">
                  <a:lumMod val="75000"/>
                </a:schemeClr>
              </a:solidFill>
              <a:latin typeface="Aptos" panose="020B0004020202020204" pitchFamily="34" charset="0"/>
            </a:endParaRP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D0FFA557-BFA8-6D5A-3294-EE30C20DF674}"/>
              </a:ext>
            </a:extLst>
          </p:cNvPr>
          <p:cNvCxnSpPr/>
          <p:nvPr/>
        </p:nvCxnSpPr>
        <p:spPr>
          <a:xfrm>
            <a:off x="0" y="923925"/>
            <a:ext cx="121920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45AB122-3169-3053-77D2-E7A30064BC2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253330"/>
            <a:ext cx="12192000" cy="5595939"/>
          </a:xfrm>
        </p:spPr>
        <p:txBody>
          <a:bodyPr>
            <a:normAutofit/>
          </a:bodyPr>
          <a:lstStyle/>
          <a:p>
            <a:pPr marL="457200" lvl="1" indent="0">
              <a:lnSpc>
                <a:spcPct val="100000"/>
              </a:lnSpc>
              <a:spcBef>
                <a:spcPts val="1800"/>
              </a:spcBef>
              <a:buNone/>
            </a:pPr>
            <a:r>
              <a:rPr lang="en-GB" sz="3600" b="1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" panose="020B0004020202020204" pitchFamily="34" charset="0"/>
              </a:rPr>
              <a:t>Modern Gnosticism - in culture: </a:t>
            </a:r>
            <a:endParaRPr lang="en-GB" sz="3600" dirty="0">
              <a:solidFill>
                <a:schemeClr val="accent1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ptos" panose="020B0004020202020204" pitchFamily="34" charset="0"/>
            </a:endParaRPr>
          </a:p>
          <a:p>
            <a:pPr lvl="2">
              <a:lnSpc>
                <a:spcPct val="100000"/>
              </a:lnSpc>
              <a:spcBef>
                <a:spcPts val="600"/>
              </a:spcBef>
            </a:pPr>
            <a:r>
              <a:rPr lang="en-GB" sz="3200" dirty="0">
                <a:latin typeface="Aptos" panose="020B0004020202020204" pitchFamily="34" charset="0"/>
              </a:rPr>
              <a:t>‘Search for the hero inside yourself’</a:t>
            </a:r>
          </a:p>
          <a:p>
            <a:pPr lvl="2"/>
            <a:r>
              <a:rPr lang="en-GB" sz="3200" dirty="0">
                <a:latin typeface="Aptos" panose="020B0004020202020204" pitchFamily="34" charset="0"/>
              </a:rPr>
              <a:t>Be yourself </a:t>
            </a:r>
          </a:p>
          <a:p>
            <a:pPr lvl="2"/>
            <a:r>
              <a:rPr lang="en-GB" sz="3200" dirty="0">
                <a:latin typeface="Aptos" panose="020B0004020202020204" pitchFamily="34" charset="0"/>
              </a:rPr>
              <a:t>Follow your feelings </a:t>
            </a:r>
          </a:p>
          <a:p>
            <a:pPr marL="914400" lvl="2" indent="0">
              <a:buNone/>
            </a:pPr>
            <a:endParaRPr lang="en-GB" sz="3200" dirty="0">
              <a:latin typeface="Aptos" panose="020B00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5314081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alphaModFix amt="15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278DB62-84E6-4769-CFC2-5E7DC74DD6E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1BA6CE-7C7B-0B1B-C8BE-9B09D88659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8730"/>
            <a:ext cx="12192000" cy="915195"/>
          </a:xfrm>
        </p:spPr>
        <p:txBody>
          <a:bodyPr>
            <a:normAutofit fontScale="90000"/>
          </a:bodyPr>
          <a:lstStyle/>
          <a:p>
            <a:pPr algn="ctr"/>
            <a:r>
              <a:rPr lang="en-GB" sz="5300" b="1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" panose="020B0004020202020204" pitchFamily="34" charset="0"/>
              </a:rPr>
              <a:t>Loving, Living and Guarding the Truth </a:t>
            </a:r>
            <a:r>
              <a:rPr lang="en-GB" dirty="0">
                <a:solidFill>
                  <a:schemeClr val="accent1">
                    <a:lumMod val="75000"/>
                  </a:schemeClr>
                </a:solidFill>
                <a:latin typeface="Aptos" panose="020B0004020202020204" pitchFamily="34" charset="0"/>
              </a:rPr>
              <a:t>- 2 John </a:t>
            </a:r>
            <a:endParaRPr lang="en-GB" sz="5400" dirty="0">
              <a:solidFill>
                <a:schemeClr val="accent1">
                  <a:lumMod val="75000"/>
                </a:schemeClr>
              </a:solidFill>
              <a:latin typeface="Aptos" panose="020B0004020202020204" pitchFamily="34" charset="0"/>
            </a:endParaRP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C1E8FD4F-156B-D087-7A30-D6EEB3CDF68D}"/>
              </a:ext>
            </a:extLst>
          </p:cNvPr>
          <p:cNvCxnSpPr/>
          <p:nvPr/>
        </p:nvCxnSpPr>
        <p:spPr>
          <a:xfrm>
            <a:off x="0" y="923925"/>
            <a:ext cx="121920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4C2D103-29E3-01E3-13B9-27386494C17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253330"/>
            <a:ext cx="12192000" cy="5595939"/>
          </a:xfrm>
        </p:spPr>
        <p:txBody>
          <a:bodyPr>
            <a:normAutofit/>
          </a:bodyPr>
          <a:lstStyle/>
          <a:p>
            <a:pPr marL="457200" lvl="1" indent="0">
              <a:lnSpc>
                <a:spcPct val="100000"/>
              </a:lnSpc>
              <a:spcBef>
                <a:spcPts val="1800"/>
              </a:spcBef>
              <a:buNone/>
            </a:pPr>
            <a:r>
              <a:rPr lang="en-GB" sz="3600" b="1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" panose="020B0004020202020204" pitchFamily="34" charset="0"/>
              </a:rPr>
              <a:t>Modern Gnosticism - in culture: </a:t>
            </a:r>
            <a:endParaRPr lang="en-GB" sz="3600" dirty="0">
              <a:solidFill>
                <a:schemeClr val="accent1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ptos" panose="020B0004020202020204" pitchFamily="34" charset="0"/>
            </a:endParaRPr>
          </a:p>
          <a:p>
            <a:pPr lvl="2">
              <a:lnSpc>
                <a:spcPct val="100000"/>
              </a:lnSpc>
              <a:spcBef>
                <a:spcPts val="600"/>
              </a:spcBef>
            </a:pPr>
            <a:r>
              <a:rPr lang="en-GB" sz="3200" dirty="0">
                <a:latin typeface="Aptos" panose="020B0004020202020204" pitchFamily="34" charset="0"/>
              </a:rPr>
              <a:t>‘Search for the hero inside yourself’</a:t>
            </a:r>
          </a:p>
          <a:p>
            <a:pPr lvl="2"/>
            <a:r>
              <a:rPr lang="en-GB" sz="3200" dirty="0">
                <a:latin typeface="Aptos" panose="020B0004020202020204" pitchFamily="34" charset="0"/>
              </a:rPr>
              <a:t>Be yourself </a:t>
            </a:r>
          </a:p>
          <a:p>
            <a:pPr lvl="2"/>
            <a:r>
              <a:rPr lang="en-GB" sz="3200" dirty="0">
                <a:latin typeface="Aptos" panose="020B0004020202020204" pitchFamily="34" charset="0"/>
              </a:rPr>
              <a:t>Follow your feelings </a:t>
            </a:r>
          </a:p>
          <a:p>
            <a:pPr lvl="2"/>
            <a:r>
              <a:rPr lang="en-GB" sz="3200" dirty="0">
                <a:latin typeface="Aptos" panose="020B0004020202020204" pitchFamily="34" charset="0"/>
              </a:rPr>
              <a:t>Create your own identity</a:t>
            </a:r>
          </a:p>
          <a:p>
            <a:pPr lvl="2"/>
            <a:endParaRPr lang="en-GB" sz="2400" dirty="0">
              <a:latin typeface="Aptos" panose="020B0004020202020204" pitchFamily="34" charset="0"/>
            </a:endParaRPr>
          </a:p>
          <a:p>
            <a:pPr lvl="2"/>
            <a:endParaRPr lang="en-GB" sz="3200" dirty="0">
              <a:latin typeface="Aptos" panose="020B00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3007592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alphaModFix amt="15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DB1CC55-6C45-7450-A16A-111F9440523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75B79E-2297-6F92-1089-BAE3D3FA84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8730"/>
            <a:ext cx="12192000" cy="915195"/>
          </a:xfrm>
        </p:spPr>
        <p:txBody>
          <a:bodyPr>
            <a:normAutofit fontScale="90000"/>
          </a:bodyPr>
          <a:lstStyle/>
          <a:p>
            <a:pPr algn="ctr"/>
            <a:r>
              <a:rPr lang="en-GB" sz="5300" b="1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" panose="020B0004020202020204" pitchFamily="34" charset="0"/>
              </a:rPr>
              <a:t>Loving, Living and Guarding the Truth </a:t>
            </a:r>
            <a:r>
              <a:rPr lang="en-GB" dirty="0">
                <a:solidFill>
                  <a:schemeClr val="accent1">
                    <a:lumMod val="75000"/>
                  </a:schemeClr>
                </a:solidFill>
                <a:latin typeface="Aptos" panose="020B0004020202020204" pitchFamily="34" charset="0"/>
              </a:rPr>
              <a:t>- 2 John </a:t>
            </a:r>
            <a:endParaRPr lang="en-GB" sz="5400" dirty="0">
              <a:solidFill>
                <a:schemeClr val="accent1">
                  <a:lumMod val="75000"/>
                </a:schemeClr>
              </a:solidFill>
              <a:latin typeface="Aptos" panose="020B0004020202020204" pitchFamily="34" charset="0"/>
            </a:endParaRP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EA8967BD-B783-140B-5DB9-09329FA1A70D}"/>
              </a:ext>
            </a:extLst>
          </p:cNvPr>
          <p:cNvCxnSpPr/>
          <p:nvPr/>
        </p:nvCxnSpPr>
        <p:spPr>
          <a:xfrm>
            <a:off x="0" y="923925"/>
            <a:ext cx="121920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6202121-017B-8953-E60A-A6B51526D5A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253330"/>
            <a:ext cx="12192000" cy="5595939"/>
          </a:xfrm>
        </p:spPr>
        <p:txBody>
          <a:bodyPr>
            <a:normAutofit/>
          </a:bodyPr>
          <a:lstStyle/>
          <a:p>
            <a:pPr marL="457200" lvl="1" indent="0">
              <a:lnSpc>
                <a:spcPct val="100000"/>
              </a:lnSpc>
              <a:spcBef>
                <a:spcPts val="1800"/>
              </a:spcBef>
              <a:buNone/>
            </a:pPr>
            <a:r>
              <a:rPr lang="en-GB" sz="3600" b="1" dirty="0">
                <a:solidFill>
                  <a:schemeClr val="accent1">
                    <a:lumMod val="60000"/>
                    <a:lumOff val="40000"/>
                  </a:schemeClr>
                </a:solidFill>
                <a:latin typeface="Aptos" panose="020B0004020202020204" pitchFamily="34" charset="0"/>
              </a:rPr>
              <a:t>Modern Gnosticism - in culture: </a:t>
            </a:r>
          </a:p>
          <a:p>
            <a:pPr lvl="2">
              <a:lnSpc>
                <a:spcPct val="100000"/>
              </a:lnSpc>
              <a:spcBef>
                <a:spcPts val="0"/>
              </a:spcBef>
            </a:pPr>
            <a:r>
              <a:rPr lang="en-GB" sz="2400" dirty="0">
                <a:solidFill>
                  <a:schemeClr val="bg1">
                    <a:lumMod val="75000"/>
                  </a:schemeClr>
                </a:solidFill>
                <a:latin typeface="Aptos" panose="020B0004020202020204" pitchFamily="34" charset="0"/>
              </a:rPr>
              <a:t>‘Search for the hero inside yourself’</a:t>
            </a:r>
          </a:p>
          <a:p>
            <a:pPr lvl="2">
              <a:spcBef>
                <a:spcPts val="0"/>
              </a:spcBef>
            </a:pPr>
            <a:r>
              <a:rPr lang="en-GB" sz="2400" dirty="0">
                <a:solidFill>
                  <a:schemeClr val="bg1">
                    <a:lumMod val="75000"/>
                  </a:schemeClr>
                </a:solidFill>
                <a:latin typeface="Aptos" panose="020B0004020202020204" pitchFamily="34" charset="0"/>
              </a:rPr>
              <a:t>Be yourself </a:t>
            </a:r>
          </a:p>
          <a:p>
            <a:pPr lvl="2">
              <a:spcBef>
                <a:spcPts val="0"/>
              </a:spcBef>
            </a:pPr>
            <a:r>
              <a:rPr lang="en-GB" sz="2400" dirty="0">
                <a:solidFill>
                  <a:schemeClr val="bg1">
                    <a:lumMod val="75000"/>
                  </a:schemeClr>
                </a:solidFill>
                <a:latin typeface="Aptos" panose="020B0004020202020204" pitchFamily="34" charset="0"/>
              </a:rPr>
              <a:t>Follow your feelings </a:t>
            </a:r>
          </a:p>
          <a:p>
            <a:pPr lvl="2">
              <a:spcBef>
                <a:spcPts val="0"/>
              </a:spcBef>
            </a:pPr>
            <a:r>
              <a:rPr lang="en-GB" sz="2400" dirty="0">
                <a:solidFill>
                  <a:schemeClr val="bg1">
                    <a:lumMod val="75000"/>
                  </a:schemeClr>
                </a:solidFill>
                <a:latin typeface="Aptos" panose="020B0004020202020204" pitchFamily="34" charset="0"/>
              </a:rPr>
              <a:t>Create your own identity</a:t>
            </a:r>
          </a:p>
          <a:p>
            <a:pPr lvl="2"/>
            <a:endParaRPr lang="en-GB" sz="2400" dirty="0">
              <a:latin typeface="Aptos" panose="020B0004020202020204" pitchFamily="34" charset="0"/>
            </a:endParaRPr>
          </a:p>
          <a:p>
            <a:pPr marL="457200" lvl="1" indent="0">
              <a:buNone/>
            </a:pPr>
            <a:r>
              <a:rPr lang="en-GB" sz="3600" b="1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" panose="020B0004020202020204" pitchFamily="34" charset="0"/>
              </a:rPr>
              <a:t>Modern Gnosticism - in church </a:t>
            </a:r>
          </a:p>
          <a:p>
            <a:pPr lvl="2"/>
            <a:endParaRPr lang="en-GB" sz="3200" dirty="0">
              <a:latin typeface="Aptos" panose="020B00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1197694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alphaModFix amt="15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080062A-55CE-3C90-E343-BCEF542A7F9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7AAB9C-A893-FFB5-3CAB-7F19252267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8730"/>
            <a:ext cx="12192000" cy="915195"/>
          </a:xfrm>
        </p:spPr>
        <p:txBody>
          <a:bodyPr>
            <a:normAutofit fontScale="90000"/>
          </a:bodyPr>
          <a:lstStyle/>
          <a:p>
            <a:pPr algn="ctr"/>
            <a:r>
              <a:rPr lang="en-GB" sz="5300" b="1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" panose="020B0004020202020204" pitchFamily="34" charset="0"/>
              </a:rPr>
              <a:t>Loving, Living and Guarding the Truth </a:t>
            </a:r>
            <a:r>
              <a:rPr lang="en-GB" dirty="0">
                <a:solidFill>
                  <a:schemeClr val="accent1">
                    <a:lumMod val="75000"/>
                  </a:schemeClr>
                </a:solidFill>
                <a:latin typeface="Aptos" panose="020B0004020202020204" pitchFamily="34" charset="0"/>
              </a:rPr>
              <a:t>- 2 John </a:t>
            </a:r>
            <a:endParaRPr lang="en-GB" sz="5400" dirty="0">
              <a:solidFill>
                <a:schemeClr val="accent1">
                  <a:lumMod val="75000"/>
                </a:schemeClr>
              </a:solidFill>
              <a:latin typeface="Aptos" panose="020B0004020202020204" pitchFamily="34" charset="0"/>
            </a:endParaRP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2669CB1-9E17-2075-3E08-1E3F03ADDDD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253330"/>
            <a:ext cx="12192000" cy="5595939"/>
          </a:xfrm>
        </p:spPr>
        <p:txBody>
          <a:bodyPr>
            <a:normAutofit/>
          </a:bodyPr>
          <a:lstStyle/>
          <a:p>
            <a:pPr marL="457200" lvl="1" indent="0">
              <a:lnSpc>
                <a:spcPct val="100000"/>
              </a:lnSpc>
              <a:spcBef>
                <a:spcPts val="1800"/>
              </a:spcBef>
              <a:buNone/>
            </a:pPr>
            <a:r>
              <a:rPr lang="en-GB" sz="3600" b="1" dirty="0">
                <a:solidFill>
                  <a:schemeClr val="accent1">
                    <a:lumMod val="60000"/>
                    <a:lumOff val="40000"/>
                  </a:schemeClr>
                </a:solidFill>
                <a:latin typeface="Aptos" panose="020B0004020202020204" pitchFamily="34" charset="0"/>
              </a:rPr>
              <a:t>Modern Gnosticism - in culture: </a:t>
            </a:r>
          </a:p>
          <a:p>
            <a:pPr lvl="2">
              <a:lnSpc>
                <a:spcPct val="100000"/>
              </a:lnSpc>
              <a:spcBef>
                <a:spcPts val="0"/>
              </a:spcBef>
            </a:pPr>
            <a:r>
              <a:rPr lang="en-GB" sz="2400" dirty="0">
                <a:solidFill>
                  <a:schemeClr val="bg1">
                    <a:lumMod val="75000"/>
                  </a:schemeClr>
                </a:solidFill>
                <a:latin typeface="Aptos" panose="020B0004020202020204" pitchFamily="34" charset="0"/>
              </a:rPr>
              <a:t>‘Search for the hero inside yourself’</a:t>
            </a:r>
          </a:p>
          <a:p>
            <a:pPr lvl="2">
              <a:spcBef>
                <a:spcPts val="0"/>
              </a:spcBef>
            </a:pPr>
            <a:r>
              <a:rPr lang="en-GB" sz="2400" dirty="0">
                <a:solidFill>
                  <a:schemeClr val="bg1">
                    <a:lumMod val="75000"/>
                  </a:schemeClr>
                </a:solidFill>
                <a:latin typeface="Aptos" panose="020B0004020202020204" pitchFamily="34" charset="0"/>
              </a:rPr>
              <a:t>Be yourself </a:t>
            </a:r>
          </a:p>
          <a:p>
            <a:pPr lvl="2">
              <a:spcBef>
                <a:spcPts val="0"/>
              </a:spcBef>
            </a:pPr>
            <a:r>
              <a:rPr lang="en-GB" sz="2400" dirty="0">
                <a:solidFill>
                  <a:schemeClr val="bg1">
                    <a:lumMod val="75000"/>
                  </a:schemeClr>
                </a:solidFill>
                <a:latin typeface="Aptos" panose="020B0004020202020204" pitchFamily="34" charset="0"/>
              </a:rPr>
              <a:t>Follow your feelings </a:t>
            </a:r>
          </a:p>
          <a:p>
            <a:pPr lvl="2">
              <a:spcBef>
                <a:spcPts val="0"/>
              </a:spcBef>
            </a:pPr>
            <a:r>
              <a:rPr lang="en-GB" sz="2400" dirty="0">
                <a:solidFill>
                  <a:schemeClr val="bg1">
                    <a:lumMod val="75000"/>
                  </a:schemeClr>
                </a:solidFill>
                <a:latin typeface="Aptos" panose="020B0004020202020204" pitchFamily="34" charset="0"/>
              </a:rPr>
              <a:t>Create your own identity</a:t>
            </a:r>
          </a:p>
          <a:p>
            <a:pPr lvl="2"/>
            <a:endParaRPr lang="en-GB" sz="2400" dirty="0">
              <a:latin typeface="Aptos" panose="020B0004020202020204" pitchFamily="34" charset="0"/>
            </a:endParaRPr>
          </a:p>
          <a:p>
            <a:pPr marL="457200" lvl="1" indent="0">
              <a:buNone/>
            </a:pPr>
            <a:r>
              <a:rPr lang="en-GB" sz="3600" b="1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" panose="020B0004020202020204" pitchFamily="34" charset="0"/>
              </a:rPr>
              <a:t>Modern Gnosticism - in church </a:t>
            </a:r>
          </a:p>
          <a:p>
            <a:pPr lvl="2"/>
            <a:r>
              <a:rPr lang="en-GB" sz="3200" dirty="0">
                <a:latin typeface="Aptos" panose="020B0004020202020204" pitchFamily="34" charset="0"/>
              </a:rPr>
              <a:t>Prosperity Jesus </a:t>
            </a:r>
          </a:p>
          <a:p>
            <a:pPr lvl="2"/>
            <a:endParaRPr lang="en-GB" sz="3200" dirty="0">
              <a:latin typeface="Aptos" panose="020B0004020202020204" pitchFamily="34" charset="0"/>
            </a:endParaRP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AE29DD52-E8F3-CD2C-4391-16390E565AB0}"/>
              </a:ext>
            </a:extLst>
          </p:cNvPr>
          <p:cNvCxnSpPr/>
          <p:nvPr/>
        </p:nvCxnSpPr>
        <p:spPr>
          <a:xfrm>
            <a:off x="0" y="923925"/>
            <a:ext cx="121920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9725814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alphaModFix amt="15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2A01BFE-9B6D-0A81-135C-576E2E0B44C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4F4407-E51C-CEB8-67C3-5BBC6F66B3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8730"/>
            <a:ext cx="12192000" cy="915195"/>
          </a:xfrm>
        </p:spPr>
        <p:txBody>
          <a:bodyPr>
            <a:normAutofit fontScale="90000"/>
          </a:bodyPr>
          <a:lstStyle/>
          <a:p>
            <a:pPr algn="ctr"/>
            <a:r>
              <a:rPr lang="en-GB" sz="5300" b="1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" panose="020B0004020202020204" pitchFamily="34" charset="0"/>
              </a:rPr>
              <a:t>Loving, Living and Guarding the Truth </a:t>
            </a:r>
            <a:r>
              <a:rPr lang="en-GB" dirty="0">
                <a:solidFill>
                  <a:schemeClr val="accent1">
                    <a:lumMod val="75000"/>
                  </a:schemeClr>
                </a:solidFill>
                <a:latin typeface="Aptos" panose="020B0004020202020204" pitchFamily="34" charset="0"/>
              </a:rPr>
              <a:t>- 2 John </a:t>
            </a:r>
            <a:endParaRPr lang="en-GB" sz="5400" dirty="0">
              <a:solidFill>
                <a:schemeClr val="accent1">
                  <a:lumMod val="75000"/>
                </a:schemeClr>
              </a:solidFill>
              <a:latin typeface="Aptos" panose="020B0004020202020204" pitchFamily="34" charset="0"/>
            </a:endParaRP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AF0D3F5C-E2E6-D446-66B0-FA4E368E34B4}"/>
              </a:ext>
            </a:extLst>
          </p:cNvPr>
          <p:cNvCxnSpPr/>
          <p:nvPr/>
        </p:nvCxnSpPr>
        <p:spPr>
          <a:xfrm>
            <a:off x="0" y="923925"/>
            <a:ext cx="121920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2857234-39CD-A853-B564-5FF103C2C08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253330"/>
            <a:ext cx="12192000" cy="5595939"/>
          </a:xfrm>
        </p:spPr>
        <p:txBody>
          <a:bodyPr>
            <a:normAutofit/>
          </a:bodyPr>
          <a:lstStyle/>
          <a:p>
            <a:pPr marL="457200" lvl="1" indent="0">
              <a:lnSpc>
                <a:spcPct val="100000"/>
              </a:lnSpc>
              <a:spcBef>
                <a:spcPts val="1800"/>
              </a:spcBef>
              <a:buNone/>
            </a:pPr>
            <a:r>
              <a:rPr lang="en-GB" sz="3600" b="1" dirty="0">
                <a:solidFill>
                  <a:schemeClr val="accent1">
                    <a:lumMod val="60000"/>
                    <a:lumOff val="40000"/>
                  </a:schemeClr>
                </a:solidFill>
                <a:latin typeface="Aptos" panose="020B0004020202020204" pitchFamily="34" charset="0"/>
              </a:rPr>
              <a:t>Modern Gnosticism - in culture: </a:t>
            </a:r>
          </a:p>
          <a:p>
            <a:pPr lvl="2">
              <a:lnSpc>
                <a:spcPct val="100000"/>
              </a:lnSpc>
              <a:spcBef>
                <a:spcPts val="0"/>
              </a:spcBef>
            </a:pPr>
            <a:r>
              <a:rPr lang="en-GB" sz="2400" dirty="0">
                <a:solidFill>
                  <a:schemeClr val="bg1">
                    <a:lumMod val="75000"/>
                  </a:schemeClr>
                </a:solidFill>
                <a:latin typeface="Aptos" panose="020B0004020202020204" pitchFamily="34" charset="0"/>
              </a:rPr>
              <a:t>‘Search for the hero inside yourself’</a:t>
            </a:r>
          </a:p>
          <a:p>
            <a:pPr lvl="2">
              <a:spcBef>
                <a:spcPts val="0"/>
              </a:spcBef>
            </a:pPr>
            <a:r>
              <a:rPr lang="en-GB" sz="2400" dirty="0">
                <a:solidFill>
                  <a:schemeClr val="bg1">
                    <a:lumMod val="75000"/>
                  </a:schemeClr>
                </a:solidFill>
                <a:latin typeface="Aptos" panose="020B0004020202020204" pitchFamily="34" charset="0"/>
              </a:rPr>
              <a:t>Be yourself </a:t>
            </a:r>
          </a:p>
          <a:p>
            <a:pPr lvl="2">
              <a:spcBef>
                <a:spcPts val="0"/>
              </a:spcBef>
            </a:pPr>
            <a:r>
              <a:rPr lang="en-GB" sz="2400" dirty="0">
                <a:solidFill>
                  <a:schemeClr val="bg1">
                    <a:lumMod val="75000"/>
                  </a:schemeClr>
                </a:solidFill>
                <a:latin typeface="Aptos" panose="020B0004020202020204" pitchFamily="34" charset="0"/>
              </a:rPr>
              <a:t>Follow your feelings </a:t>
            </a:r>
          </a:p>
          <a:p>
            <a:pPr lvl="2">
              <a:spcBef>
                <a:spcPts val="0"/>
              </a:spcBef>
            </a:pPr>
            <a:r>
              <a:rPr lang="en-GB" sz="2400" dirty="0">
                <a:solidFill>
                  <a:schemeClr val="bg1">
                    <a:lumMod val="75000"/>
                  </a:schemeClr>
                </a:solidFill>
                <a:latin typeface="Aptos" panose="020B0004020202020204" pitchFamily="34" charset="0"/>
              </a:rPr>
              <a:t>Create your own identity</a:t>
            </a:r>
          </a:p>
          <a:p>
            <a:pPr lvl="2"/>
            <a:endParaRPr lang="en-GB" sz="2400" dirty="0">
              <a:latin typeface="Aptos" panose="020B0004020202020204" pitchFamily="34" charset="0"/>
            </a:endParaRPr>
          </a:p>
          <a:p>
            <a:pPr marL="457200" lvl="1" indent="0">
              <a:buNone/>
            </a:pPr>
            <a:r>
              <a:rPr lang="en-GB" sz="3600" b="1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" panose="020B0004020202020204" pitchFamily="34" charset="0"/>
              </a:rPr>
              <a:t>Modern Gnosticism - in church </a:t>
            </a:r>
          </a:p>
          <a:p>
            <a:pPr lvl="2"/>
            <a:r>
              <a:rPr lang="en-GB" sz="3200" dirty="0">
                <a:latin typeface="Aptos" panose="020B0004020202020204" pitchFamily="34" charset="0"/>
              </a:rPr>
              <a:t>Prosperity Jesus </a:t>
            </a:r>
          </a:p>
          <a:p>
            <a:pPr lvl="2"/>
            <a:r>
              <a:rPr lang="en-GB" sz="3200" dirty="0">
                <a:latin typeface="Aptos" panose="020B0004020202020204" pitchFamily="34" charset="0"/>
              </a:rPr>
              <a:t>Political Jesus  </a:t>
            </a:r>
          </a:p>
          <a:p>
            <a:pPr lvl="2"/>
            <a:endParaRPr lang="en-GB" sz="3200" dirty="0">
              <a:latin typeface="Aptos" panose="020B00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7327445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alphaModFix amt="15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7DFB09F-548F-19BB-8EF6-D13F55C3A8D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F2D644-8BE3-5572-6D04-19C646FD5D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8730"/>
            <a:ext cx="12192000" cy="915195"/>
          </a:xfrm>
        </p:spPr>
        <p:txBody>
          <a:bodyPr>
            <a:normAutofit fontScale="90000"/>
          </a:bodyPr>
          <a:lstStyle/>
          <a:p>
            <a:pPr algn="ctr"/>
            <a:r>
              <a:rPr lang="en-GB" sz="5300" b="1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" panose="020B0004020202020204" pitchFamily="34" charset="0"/>
              </a:rPr>
              <a:t>Loving, Living and Guarding the Truth </a:t>
            </a:r>
            <a:r>
              <a:rPr lang="en-GB" dirty="0">
                <a:solidFill>
                  <a:schemeClr val="accent1">
                    <a:lumMod val="75000"/>
                  </a:schemeClr>
                </a:solidFill>
                <a:latin typeface="Aptos" panose="020B0004020202020204" pitchFamily="34" charset="0"/>
              </a:rPr>
              <a:t>- 2 John </a:t>
            </a:r>
            <a:endParaRPr lang="en-GB" sz="5400" dirty="0">
              <a:solidFill>
                <a:schemeClr val="accent1">
                  <a:lumMod val="75000"/>
                </a:schemeClr>
              </a:solidFill>
              <a:latin typeface="Aptos" panose="020B0004020202020204" pitchFamily="34" charset="0"/>
            </a:endParaRP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5C65C4ED-88AC-02D8-F989-564413D70349}"/>
              </a:ext>
            </a:extLst>
          </p:cNvPr>
          <p:cNvCxnSpPr/>
          <p:nvPr/>
        </p:nvCxnSpPr>
        <p:spPr>
          <a:xfrm>
            <a:off x="0" y="923925"/>
            <a:ext cx="121920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59D8E89-0736-66FE-9D2B-789713DCF39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253330"/>
            <a:ext cx="12192000" cy="5595939"/>
          </a:xfrm>
        </p:spPr>
        <p:txBody>
          <a:bodyPr>
            <a:normAutofit/>
          </a:bodyPr>
          <a:lstStyle/>
          <a:p>
            <a:pPr marL="457200" lvl="1" indent="0">
              <a:lnSpc>
                <a:spcPct val="100000"/>
              </a:lnSpc>
              <a:spcBef>
                <a:spcPts val="1800"/>
              </a:spcBef>
              <a:buNone/>
            </a:pPr>
            <a:r>
              <a:rPr lang="en-GB" sz="3600" b="1" dirty="0">
                <a:solidFill>
                  <a:schemeClr val="accent1">
                    <a:lumMod val="60000"/>
                    <a:lumOff val="40000"/>
                  </a:schemeClr>
                </a:solidFill>
                <a:latin typeface="Aptos" panose="020B0004020202020204" pitchFamily="34" charset="0"/>
              </a:rPr>
              <a:t>Modern Gnosticism - in culture: </a:t>
            </a:r>
            <a:endParaRPr lang="en-GB" sz="3600" dirty="0">
              <a:solidFill>
                <a:schemeClr val="accent1">
                  <a:lumMod val="60000"/>
                  <a:lumOff val="40000"/>
                </a:schemeClr>
              </a:solidFill>
              <a:latin typeface="Aptos" panose="020B0004020202020204" pitchFamily="34" charset="0"/>
            </a:endParaRPr>
          </a:p>
          <a:p>
            <a:pPr lvl="2">
              <a:lnSpc>
                <a:spcPct val="100000"/>
              </a:lnSpc>
              <a:spcBef>
                <a:spcPts val="0"/>
              </a:spcBef>
            </a:pPr>
            <a:r>
              <a:rPr lang="en-GB" sz="2400" dirty="0">
                <a:solidFill>
                  <a:schemeClr val="bg1">
                    <a:lumMod val="75000"/>
                  </a:schemeClr>
                </a:solidFill>
                <a:latin typeface="Aptos" panose="020B0004020202020204" pitchFamily="34" charset="0"/>
              </a:rPr>
              <a:t>‘Search for the hero inside yourself’</a:t>
            </a:r>
          </a:p>
          <a:p>
            <a:pPr lvl="2">
              <a:spcBef>
                <a:spcPts val="0"/>
              </a:spcBef>
            </a:pPr>
            <a:r>
              <a:rPr lang="en-GB" sz="2400" dirty="0">
                <a:solidFill>
                  <a:schemeClr val="bg1">
                    <a:lumMod val="75000"/>
                  </a:schemeClr>
                </a:solidFill>
                <a:latin typeface="Aptos" panose="020B0004020202020204" pitchFamily="34" charset="0"/>
              </a:rPr>
              <a:t>Be yourself </a:t>
            </a:r>
          </a:p>
          <a:p>
            <a:pPr lvl="2">
              <a:spcBef>
                <a:spcPts val="0"/>
              </a:spcBef>
            </a:pPr>
            <a:r>
              <a:rPr lang="en-GB" sz="2400" dirty="0">
                <a:solidFill>
                  <a:schemeClr val="bg1">
                    <a:lumMod val="75000"/>
                  </a:schemeClr>
                </a:solidFill>
                <a:latin typeface="Aptos" panose="020B0004020202020204" pitchFamily="34" charset="0"/>
              </a:rPr>
              <a:t>Follow your feelings </a:t>
            </a:r>
          </a:p>
          <a:p>
            <a:pPr lvl="2">
              <a:spcBef>
                <a:spcPts val="0"/>
              </a:spcBef>
            </a:pPr>
            <a:r>
              <a:rPr lang="en-GB" sz="2400" dirty="0">
                <a:solidFill>
                  <a:schemeClr val="bg1">
                    <a:lumMod val="75000"/>
                  </a:schemeClr>
                </a:solidFill>
                <a:latin typeface="Aptos" panose="020B0004020202020204" pitchFamily="34" charset="0"/>
              </a:rPr>
              <a:t>Create your own identity</a:t>
            </a:r>
          </a:p>
          <a:p>
            <a:pPr lvl="2"/>
            <a:endParaRPr lang="en-GB" sz="2400" dirty="0">
              <a:latin typeface="Aptos" panose="020B0004020202020204" pitchFamily="34" charset="0"/>
            </a:endParaRPr>
          </a:p>
          <a:p>
            <a:pPr marL="457200" lvl="1" indent="0">
              <a:buNone/>
            </a:pPr>
            <a:r>
              <a:rPr lang="en-GB" sz="3600" b="1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" panose="020B0004020202020204" pitchFamily="34" charset="0"/>
              </a:rPr>
              <a:t>Modern Gnosticism - in church </a:t>
            </a:r>
          </a:p>
          <a:p>
            <a:pPr lvl="2"/>
            <a:r>
              <a:rPr lang="en-GB" sz="3200" dirty="0">
                <a:latin typeface="Aptos" panose="020B0004020202020204" pitchFamily="34" charset="0"/>
              </a:rPr>
              <a:t>Prosperity Jesus </a:t>
            </a:r>
          </a:p>
          <a:p>
            <a:pPr lvl="2"/>
            <a:r>
              <a:rPr lang="en-GB" sz="3200" dirty="0">
                <a:latin typeface="Aptos" panose="020B0004020202020204" pitchFamily="34" charset="0"/>
              </a:rPr>
              <a:t>Political Jesus  </a:t>
            </a:r>
          </a:p>
          <a:p>
            <a:pPr lvl="2"/>
            <a:r>
              <a:rPr lang="en-GB" sz="3200" dirty="0">
                <a:latin typeface="Aptos" panose="020B0004020202020204" pitchFamily="34" charset="0"/>
              </a:rPr>
              <a:t>Good guy Jesus</a:t>
            </a:r>
          </a:p>
          <a:p>
            <a:pPr marL="0" indent="0">
              <a:buNone/>
            </a:pPr>
            <a:endParaRPr lang="en-GB" sz="4000" dirty="0">
              <a:latin typeface="Aptos" panose="020B00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6931951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alphaModFix amt="15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584AFB9-E5BB-BC3A-9B74-A293A924287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67F83D-00F1-59E9-E8BC-4E37CBBCB4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8730"/>
            <a:ext cx="12192000" cy="915195"/>
          </a:xfrm>
        </p:spPr>
        <p:txBody>
          <a:bodyPr>
            <a:normAutofit fontScale="90000"/>
          </a:bodyPr>
          <a:lstStyle/>
          <a:p>
            <a:pPr algn="ctr"/>
            <a:r>
              <a:rPr lang="en-GB" sz="5300" b="1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" panose="020B0004020202020204" pitchFamily="34" charset="0"/>
              </a:rPr>
              <a:t>Loving, Living and Guarding the Truth </a:t>
            </a:r>
            <a:r>
              <a:rPr lang="en-GB" dirty="0">
                <a:solidFill>
                  <a:schemeClr val="accent1">
                    <a:lumMod val="75000"/>
                  </a:schemeClr>
                </a:solidFill>
                <a:latin typeface="Aptos" panose="020B0004020202020204" pitchFamily="34" charset="0"/>
              </a:rPr>
              <a:t>- 2 John </a:t>
            </a:r>
            <a:endParaRPr lang="en-GB" sz="5400" dirty="0">
              <a:solidFill>
                <a:schemeClr val="accent1">
                  <a:lumMod val="75000"/>
                </a:schemeClr>
              </a:solidFill>
              <a:latin typeface="Aptos" panose="020B0004020202020204" pitchFamily="34" charset="0"/>
            </a:endParaRP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781C5381-0C7A-50E1-B40B-CC468BE7B1B7}"/>
              </a:ext>
            </a:extLst>
          </p:cNvPr>
          <p:cNvCxnSpPr/>
          <p:nvPr/>
        </p:nvCxnSpPr>
        <p:spPr>
          <a:xfrm>
            <a:off x="0" y="923925"/>
            <a:ext cx="121920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7955E3A-62B7-B1DA-E040-FAE68621A40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100072" y="1839120"/>
            <a:ext cx="7991856" cy="3785614"/>
          </a:xfrm>
        </p:spPr>
        <p:txBody>
          <a:bodyPr anchor="ctr">
            <a:normAutofit/>
          </a:bodyPr>
          <a:lstStyle/>
          <a:p>
            <a:pPr marL="0" indent="0" algn="ctr">
              <a:buNone/>
            </a:pPr>
            <a:r>
              <a:rPr lang="en-GB" sz="4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" panose="020B0004020202020204" pitchFamily="34" charset="0"/>
              </a:rPr>
              <a:t>True hope, rest &amp; joy are found in Jesus and his truth</a:t>
            </a:r>
          </a:p>
          <a:p>
            <a:pPr lvl="2"/>
            <a:endParaRPr lang="en-GB" sz="3200" dirty="0">
              <a:latin typeface="Aptos" panose="020B00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7570464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481</Words>
  <Application>Microsoft Office PowerPoint</Application>
  <PresentationFormat>Widescreen</PresentationFormat>
  <Paragraphs>99</Paragraphs>
  <Slides>20</Slides>
  <Notes>19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5" baseType="lpstr">
      <vt:lpstr>Aptos</vt:lpstr>
      <vt:lpstr>Arial</vt:lpstr>
      <vt:lpstr>Calibri</vt:lpstr>
      <vt:lpstr>Calibri Light</vt:lpstr>
      <vt:lpstr>Office Theme</vt:lpstr>
      <vt:lpstr>PowerPoint Presentation</vt:lpstr>
      <vt:lpstr>Loving, Living and Guarding the Truth - 2 John </vt:lpstr>
      <vt:lpstr>Loving, Living and Guarding the Truth - 2 John </vt:lpstr>
      <vt:lpstr>Loving, Living and Guarding the Truth - 2 John </vt:lpstr>
      <vt:lpstr>Loving, Living and Guarding the Truth - 2 John </vt:lpstr>
      <vt:lpstr>PowerPoint Presentation</vt:lpstr>
      <vt:lpstr>Loving, Living and Guarding the Truth - 2 John </vt:lpstr>
      <vt:lpstr>PowerPoint Presentation</vt:lpstr>
      <vt:lpstr>Loving, Living and Guarding the Truth - 2 John </vt:lpstr>
      <vt:lpstr>Loving, Living and Guarding the Truth - 2 John </vt:lpstr>
      <vt:lpstr>Loving, Living and Guarding the Truth - 2 John </vt:lpstr>
      <vt:lpstr>Loving, Living and Guarding the Truth - 2 John </vt:lpstr>
      <vt:lpstr>Loving, Living and Guarding the Truth - 2 John </vt:lpstr>
      <vt:lpstr>Loving, Living and Guarding the Truth - 2 John </vt:lpstr>
      <vt:lpstr>Loving, Living and Guarding the Truth - 2 John </vt:lpstr>
      <vt:lpstr>Loving, Living and Guarding the Truth - 2 John </vt:lpstr>
      <vt:lpstr>Loving, Living and Guarding the Truth - 2 John </vt:lpstr>
      <vt:lpstr>Loving, Living and Guarding the Truth - 2 John </vt:lpstr>
      <vt:lpstr>Loving, Living and Guarding the Truth - 2 John </vt:lpstr>
      <vt:lpstr>Loving, Living and Guarding the Truth - 2 John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Stuart Balmer</dc:creator>
  <cp:lastModifiedBy>Martin Aylett</cp:lastModifiedBy>
  <cp:revision>5</cp:revision>
  <dcterms:created xsi:type="dcterms:W3CDTF">2026-07-31T08:55:36Z</dcterms:created>
  <dcterms:modified xsi:type="dcterms:W3CDTF">2026-09-29T20:33:02Z</dcterms:modified>
</cp:coreProperties>
</file>