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C703-1F57-42DB-A7B0-5293004FD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2DA2B-B26E-4104-A978-80B7668A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29E41-1264-46E4-89F0-DF890A475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54D7-9B63-4557-BA01-E7B6D6D8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57576-C69A-42A8-AA02-0D54FD17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0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B71F0-BC2D-45D3-BAFA-AE9E34E6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43302-C54B-4C1A-B880-29E3CF1BA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CD4D-3A11-47C8-8FCA-C5810F34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4FEC0-0C3B-4D72-91D1-6A80F485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02A8B-23CD-4B27-88C7-20423683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7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35318-69FD-423B-BE5C-F0068FBC2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2FF31-A3F7-444E-844F-3E17B9BFD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F7CBE-F70F-45CA-996B-6DAA339F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B0F56-3879-4099-AF7E-62C2A65A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91CFF-DBB2-4979-AF05-EB9916CA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85D3-E3B8-474C-B6F0-60B313FC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748BA-B502-4AEF-97BB-1DA9F11BE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131DB-F1B2-42A4-B59C-3F894B30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02CEA-84CF-4CF3-91DF-BC5D2581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C076B-4B9A-4F75-95A9-050D0BD8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56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6227-737E-40C6-977F-4C4E8634D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262FA-8868-4D23-939C-2B76B99D8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8683A-0C75-4295-B24E-B9DEDFC0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3EBDE-FC86-471F-9CCF-B14C5057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2102A-C910-45FC-84CD-CBCC2F9A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3E5B-E9E3-478A-9FCF-121F7EBDB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C433B-22D3-4482-8263-028B471AC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97D2B-8546-420B-A39B-C1CF25719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DAC81-B18D-4422-9C8C-831A3967F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489CD-9261-4923-B050-CE3D6C1D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E37F7-4F27-4474-9FC0-8A50F351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7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A0E0-77FD-47E0-A639-283C78E4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9EB13-536C-40BB-A680-BD43E7838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03030-F141-4292-A25A-0295F1CA3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A0C12-FC52-4805-8B4F-4D283C842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35B45-DC67-4964-BA1D-A859C0ABF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25172-AAB5-4FEA-840B-E4D845C4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72932-B01F-4CF8-BF37-E38D7391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D11C2-1A90-4766-8375-E93DBC60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0119-C3E8-4E4E-A3BD-C87DA2CF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ACDB5-3F1D-4057-B92C-A8420C9B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1DB4B-1B10-4CBE-9218-4F21B13A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48879-6743-4755-AA64-ED94D348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1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17A1C-C5AC-47FF-BCC7-344130F08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F7DD92-EAB6-4EF3-B2B5-DA13CE16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594FF-6BC5-4761-9E41-27F6E752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ECEF-88E5-48A7-8D19-72FD24AA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1611-C3A0-4FF1-B9A7-C752F8027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B0364-BEAE-4761-BF72-CF299D10C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A7307-4B21-44A1-B4BB-00DC55B5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14FD8-0F94-44CE-B53B-90F4957F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A9C93-D65C-4299-98D5-06BCC5A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9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26F67-82DB-495C-ACE4-D3208879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6483EF-37AC-470F-BB6D-9AE0DFE4D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7F691-F0AD-481E-960F-89D38C607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43F5A-1D8A-4BAE-80B2-C1FFA26B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BD4F7-FEA2-4337-A12F-CC36D138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A112A-2862-4BD8-959B-E53F2A3C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0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68D02-FCEC-41F3-B7B2-1DF7A21F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7A23C-9B00-4109-B965-AEEE15B97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42560-6AEB-4FB2-A78D-698A3072B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9A82-FD4B-401B-A1C1-6E8D8FB2DA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87B27-DAFD-4CAD-9465-FEA5A90EE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73274-AFA9-408C-8D81-D0CD960F5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5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DC54-6AA5-428E-A028-96FD3ADF4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0241" y="2182483"/>
            <a:ext cx="7047782" cy="103418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The Next Chapter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C9C0D-6C0E-4074-8A29-AA7A78597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1450" y="3371942"/>
            <a:ext cx="8124825" cy="2076358"/>
          </a:xfrm>
        </p:spPr>
        <p:txBody>
          <a:bodyPr anchor="ctr">
            <a:noAutofit/>
          </a:bodyPr>
          <a:lstStyle/>
          <a:p>
            <a:r>
              <a: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#1</a:t>
            </a:r>
          </a:p>
          <a:p>
            <a:r>
              <a: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‘The Acts of Jesus – Pt 2’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689592-5AB7-4B7B-859B-046A3F906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629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8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5342-C860-4CA4-99E1-197C12CF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0249"/>
            <a:ext cx="10258425" cy="535781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GB" sz="3600" dirty="0">
                <a:latin typeface="Arial Black" panose="020B0A04020102020204" pitchFamily="34" charset="0"/>
              </a:rPr>
              <a:t>Jesus wants to continue his work through you. </a:t>
            </a:r>
            <a:r>
              <a:rPr lang="en-GB" dirty="0"/>
              <a:t> </a:t>
            </a:r>
            <a:endParaRPr lang="en-GB" sz="3600" dirty="0"/>
          </a:p>
          <a:p>
            <a:pPr marL="0" indent="0">
              <a:buNone/>
            </a:pPr>
            <a:endParaRPr lang="en-GB" sz="3600" dirty="0">
              <a:latin typeface="Arial Black" panose="020B0A040201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161A7E-D8EB-46FB-8BC3-207E4FF8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4850"/>
            <a:ext cx="10258425" cy="991393"/>
          </a:xfrm>
        </p:spPr>
        <p:txBody>
          <a:bodyPr>
            <a:no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#1 - ‘The Acts of Jesus – Pt 2’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18DF6-0373-4F39-A2BF-055A57B7A0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r="37479"/>
          <a:stretch/>
        </p:blipFill>
        <p:spPr>
          <a:xfrm>
            <a:off x="10258425" y="0"/>
            <a:ext cx="1933575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BD259A-EEC1-4A9F-BB51-EFE7AD51D2D1}"/>
              </a:ext>
            </a:extLst>
          </p:cNvPr>
          <p:cNvCxnSpPr/>
          <p:nvPr/>
        </p:nvCxnSpPr>
        <p:spPr>
          <a:xfrm>
            <a:off x="0" y="1696243"/>
            <a:ext cx="10258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93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5342-C860-4CA4-99E1-197C12CF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0249"/>
            <a:ext cx="10258425" cy="535781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Jesus wants to continue his work through you.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GB" sz="3600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GB" sz="3600" dirty="0">
                <a:latin typeface="Arial Black" panose="020B0A04020102020204" pitchFamily="34" charset="0"/>
              </a:rPr>
              <a:t>God’s kingdom is the most important thing in your life </a:t>
            </a:r>
            <a:endParaRPr lang="en-GB" sz="3600" dirty="0"/>
          </a:p>
          <a:p>
            <a:pPr marL="0" indent="0">
              <a:buNone/>
            </a:pPr>
            <a:endParaRPr lang="en-GB" sz="3600" dirty="0">
              <a:latin typeface="Arial Black" panose="020B0A040201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161A7E-D8EB-46FB-8BC3-207E4FF8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4850"/>
            <a:ext cx="10258425" cy="991393"/>
          </a:xfrm>
        </p:spPr>
        <p:txBody>
          <a:bodyPr>
            <a:no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#1 - ‘The Acts of Jesus – Pt 2’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18DF6-0373-4F39-A2BF-055A57B7A0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r="37479"/>
          <a:stretch/>
        </p:blipFill>
        <p:spPr>
          <a:xfrm>
            <a:off x="10258425" y="0"/>
            <a:ext cx="1933575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BD259A-EEC1-4A9F-BB51-EFE7AD51D2D1}"/>
              </a:ext>
            </a:extLst>
          </p:cNvPr>
          <p:cNvCxnSpPr/>
          <p:nvPr/>
        </p:nvCxnSpPr>
        <p:spPr>
          <a:xfrm>
            <a:off x="0" y="1696243"/>
            <a:ext cx="10258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1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5342-C860-4CA4-99E1-197C12CF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00249"/>
            <a:ext cx="10258425" cy="535781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Jesus wants to continue his work through you.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GB" sz="3600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God’s kingdom is the most important thing in your life </a:t>
            </a:r>
            <a:endParaRPr lang="en-GB" sz="3600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 have the same power that Jesus had! </a:t>
            </a:r>
            <a:r>
              <a:rPr lang="en-GB" sz="3600" dirty="0"/>
              <a:t>1:2-5, 8</a:t>
            </a:r>
            <a:endParaRPr lang="en-GB" sz="4000" dirty="0"/>
          </a:p>
          <a:p>
            <a:endParaRPr lang="en-GB" sz="3600" dirty="0">
              <a:latin typeface="Arial Black" panose="020B0A040201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A161A7E-D8EB-46FB-8BC3-207E4FF8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4850"/>
            <a:ext cx="10258425" cy="991393"/>
          </a:xfrm>
        </p:spPr>
        <p:txBody>
          <a:bodyPr>
            <a:no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#1 - ‘The Acts of Jesus – Pt 2’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18DF6-0373-4F39-A2BF-055A57B7A0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r="37479"/>
          <a:stretch/>
        </p:blipFill>
        <p:spPr>
          <a:xfrm>
            <a:off x="10258425" y="0"/>
            <a:ext cx="1933575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BD259A-EEC1-4A9F-BB51-EFE7AD51D2D1}"/>
              </a:ext>
            </a:extLst>
          </p:cNvPr>
          <p:cNvCxnSpPr/>
          <p:nvPr/>
        </p:nvCxnSpPr>
        <p:spPr>
          <a:xfrm>
            <a:off x="0" y="1696243"/>
            <a:ext cx="10258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85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The Next Chapter</vt:lpstr>
      <vt:lpstr>#1 - ‘The Acts of Jesus – Pt 2’</vt:lpstr>
      <vt:lpstr>#1 - ‘The Acts of Jesus – Pt 2’</vt:lpstr>
      <vt:lpstr>#1 - ‘The Acts of Jesus – Pt 2’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Chapter</dc:title>
  <dc:creator>Stuart Balmer</dc:creator>
  <cp:lastModifiedBy>Martin Aylett</cp:lastModifiedBy>
  <cp:revision>6</cp:revision>
  <dcterms:created xsi:type="dcterms:W3CDTF">2021-05-01T10:48:47Z</dcterms:created>
  <dcterms:modified xsi:type="dcterms:W3CDTF">2021-05-02T10:25:48Z</dcterms:modified>
</cp:coreProperties>
</file>