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AC703-1F57-42DB-A7B0-5293004FD7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C2DA2B-B26E-4104-A978-80B7668ABE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829E41-1264-46E4-89F0-DF890A475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9A82-FD4B-401B-A1C1-6E8D8FB2DAFF}" type="datetimeFigureOut">
              <a:rPr lang="en-GB" smtClean="0"/>
              <a:t>30/07/2021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0654D7-9B63-4557-BA01-E7B6D6D8D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357576-C69A-42A8-AA02-0D54FD172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5AA1-3868-4574-B112-D91A724F7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1806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B71F0-BC2D-45D3-BAFA-AE9E34E67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643302-C54B-4C1A-B880-29E3CF1BA7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66CD4D-3A11-47C8-8FCA-C5810F34A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9A82-FD4B-401B-A1C1-6E8D8FB2DAFF}" type="datetimeFigureOut">
              <a:rPr lang="en-GB" smtClean="0"/>
              <a:t>30/07/2021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34FEC0-0C3B-4D72-91D1-6A80F485A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802A8B-23CD-4B27-88C7-204236837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5AA1-3868-4574-B112-D91A724F7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2177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135318-69FD-423B-BE5C-F0068FBC2D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12FF31-A3F7-444E-844F-3E17B9BFDF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8F7CBE-F70F-45CA-996B-6DAA339FE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9A82-FD4B-401B-A1C1-6E8D8FB2DAFF}" type="datetimeFigureOut">
              <a:rPr lang="en-GB" smtClean="0"/>
              <a:t>30/07/2021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AB0F56-3879-4099-AF7E-62C2A65A1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691CFF-DBB2-4979-AF05-EB9916CA0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5AA1-3868-4574-B112-D91A724F7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682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585D3-E3B8-474C-B6F0-60B313FCB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E748BA-B502-4AEF-97BB-1DA9F11BE1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3131DB-F1B2-42A4-B59C-3F894B300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9A82-FD4B-401B-A1C1-6E8D8FB2DAFF}" type="datetimeFigureOut">
              <a:rPr lang="en-GB" smtClean="0"/>
              <a:t>30/07/2021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E02CEA-84CF-4CF3-91DF-BC5D25814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1C076B-4B9A-4F75-95A9-050D0BD89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5AA1-3868-4574-B112-D91A724F7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560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76227-737E-40C6-977F-4C4E8634D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3262FA-8868-4D23-939C-2B76B99D89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88683A-0C75-4295-B24E-B9DEDFC02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9A82-FD4B-401B-A1C1-6E8D8FB2DAFF}" type="datetimeFigureOut">
              <a:rPr lang="en-GB" smtClean="0"/>
              <a:t>30/07/2021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73EBDE-FC86-471F-9CCF-B14C50577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32102A-C910-45FC-84CD-CBCC2F9A4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5AA1-3868-4574-B112-D91A724F7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7762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C3E5B-E9E3-478A-9FCF-121F7EBDB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5C433B-22D3-4482-8263-028B471AC4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B97D2B-8546-420B-A39B-C1CF25719A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ADAC81-B18D-4422-9C8C-831A3967F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9A82-FD4B-401B-A1C1-6E8D8FB2DAFF}" type="datetimeFigureOut">
              <a:rPr lang="en-GB" smtClean="0"/>
              <a:t>30/07/2021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C489CD-9261-4923-B050-CE3D6C1D7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9E37F7-4F27-4474-9FC0-8A50F3518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5AA1-3868-4574-B112-D91A724F7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777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5A0E0-77FD-47E0-A639-283C78E4E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F9EB13-536C-40BB-A680-BD43E7838F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203030-F141-4292-A25A-0295F1CA31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3A0C12-FC52-4805-8B4F-4D283C8428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435B45-DC67-4964-BA1D-A859C0ABF0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725172-AAB5-4FEA-840B-E4D845C45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9A82-FD4B-401B-A1C1-6E8D8FB2DAFF}" type="datetimeFigureOut">
              <a:rPr lang="en-GB" smtClean="0"/>
              <a:t>30/07/2021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F72932-B01F-4CF8-BF37-E38D73918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AD11C2-1A90-4766-8375-E93DBC60A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5AA1-3868-4574-B112-D91A724F7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913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A0119-C3E8-4E4E-A3BD-C87DA2CF8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5ACDB5-3F1D-4057-B92C-A8420C9B4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9A82-FD4B-401B-A1C1-6E8D8FB2DAFF}" type="datetimeFigureOut">
              <a:rPr lang="en-GB" smtClean="0"/>
              <a:t>30/07/2021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51DB4B-1B10-4CBE-9218-4F21B13AA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B48879-6743-4755-AA64-ED94D348F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5AA1-3868-4574-B112-D91A724F7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110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F17A1C-C5AC-47FF-BCC7-344130F08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9A82-FD4B-401B-A1C1-6E8D8FB2DAFF}" type="datetimeFigureOut">
              <a:rPr lang="en-GB" smtClean="0"/>
              <a:t>30/07/2021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F7DD92-EAB6-4EF3-B2B5-DA13CE16C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A594FF-6BC5-4761-9E41-27F6E7522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5AA1-3868-4574-B112-D91A724F7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73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AECEF-88E5-48A7-8D19-72FD24AA5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331611-C3A0-4FF1-B9A7-C752F8027C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AB0364-BEAE-4761-BF72-CF299D10C2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7A7307-4B21-44A1-B4BB-00DC55B5C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9A82-FD4B-401B-A1C1-6E8D8FB2DAFF}" type="datetimeFigureOut">
              <a:rPr lang="en-GB" smtClean="0"/>
              <a:t>30/07/2021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514FD8-0F94-44CE-B53B-90F4957F2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EA9C93-D65C-4299-98D5-06BCC5A16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5AA1-3868-4574-B112-D91A724F7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0994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26F67-82DB-495C-ACE4-D32088794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6483EF-37AC-470F-BB6D-9AE0DFE4DA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27F691-F0AD-481E-960F-89D38C6077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743F5A-1D8A-4BAE-80B2-C1FFA26BB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C9A82-FD4B-401B-A1C1-6E8D8FB2DAFF}" type="datetimeFigureOut">
              <a:rPr lang="en-GB" smtClean="0"/>
              <a:t>30/07/2021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EBD4F7-FEA2-4337-A12F-CC36D1382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6A112A-2862-4BD8-959B-E53F2A3CD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85AA1-3868-4574-B112-D91A724F7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4600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A68D02-FCEC-41F3-B7B2-1DF7A21FA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D7A23C-9B00-4109-B965-AEEE15B97D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C42560-6AEB-4FB2-A78D-698A3072B4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C9A82-FD4B-401B-A1C1-6E8D8FB2DAFF}" type="datetimeFigureOut">
              <a:rPr lang="en-GB" smtClean="0"/>
              <a:t>30/07/2021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387B27-DAFD-4CAD-9465-FEA5A90EE5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673274-AFA9-408C-8D81-D0CD960F57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85AA1-3868-4574-B112-D91A724F7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8157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5DC54-6AA5-428E-A028-96FD3ADF4A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20241" y="2182483"/>
            <a:ext cx="7047782" cy="1034181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Courier New" panose="02070309020205020404" pitchFamily="49" charset="0"/>
              </a:rPr>
              <a:t>The Next Chapter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CC9C0D-6C0E-4074-8A29-AA7A78597C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45024" y="3851695"/>
            <a:ext cx="8446976" cy="2169543"/>
          </a:xfrm>
        </p:spPr>
        <p:txBody>
          <a:bodyPr>
            <a:normAutofit/>
          </a:bodyPr>
          <a:lstStyle/>
          <a:p>
            <a:r>
              <a:rPr lang="en-GB" sz="4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Courier New" panose="02070309020205020404" pitchFamily="49" charset="0"/>
              </a:rPr>
              <a:t>Local church 101 – K.I.S.S!</a:t>
            </a:r>
          </a:p>
          <a:p>
            <a:endParaRPr lang="en-GB" sz="43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Courier New" panose="02070309020205020404" pitchFamily="49" charset="0"/>
            </a:endParaRPr>
          </a:p>
          <a:p>
            <a:r>
              <a:rPr lang="en-GB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Acts 5v12 - 42</a:t>
            </a:r>
            <a:endParaRPr lang="en-GB" sz="13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2689592-5AB7-4B7B-859B-046A3F9069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75249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888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2A161A7E-D8EB-46FB-8BC3-207E4FF8E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17" y="378857"/>
            <a:ext cx="10258425" cy="1325563"/>
          </a:xfrm>
        </p:spPr>
        <p:txBody>
          <a:bodyPr>
            <a:noAutofit/>
          </a:bodyPr>
          <a:lstStyle/>
          <a:p>
            <a:r>
              <a:rPr lang="en-GB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Courier New" panose="02070309020205020404" pitchFamily="49" charset="0"/>
              </a:rPr>
              <a:t>Local church 101 – K.I.S.S!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E45342-C860-4CA4-99E1-197C12CFA4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317" y="1894637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GB" sz="4400" b="1" dirty="0"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800" dirty="0">
              <a:latin typeface="Arial Black" panose="020B0A040201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5818DF6-0373-4F39-A2BF-055A57B7A0D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" r="37479"/>
          <a:stretch/>
        </p:blipFill>
        <p:spPr>
          <a:xfrm>
            <a:off x="10258425" y="0"/>
            <a:ext cx="1933575" cy="6858000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86B7CFE-EFE0-481D-B0C1-B9CA4246F5B6}"/>
              </a:ext>
            </a:extLst>
          </p:cNvPr>
          <p:cNvCxnSpPr/>
          <p:nvPr/>
        </p:nvCxnSpPr>
        <p:spPr>
          <a:xfrm>
            <a:off x="0" y="1696243"/>
            <a:ext cx="1025842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F18792C9-09FB-4F36-A412-31F3F8012DD4}"/>
              </a:ext>
            </a:extLst>
          </p:cNvPr>
          <p:cNvSpPr txBox="1"/>
          <p:nvPr/>
        </p:nvSpPr>
        <p:spPr>
          <a:xfrm>
            <a:off x="1" y="1825514"/>
            <a:ext cx="10285742" cy="6326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15963" lvl="0" indent="-715963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cs typeface="Times New Roman" panose="02020603050405020304" pitchFamily="18" charset="0"/>
              </a:rPr>
              <a:t>Where</a:t>
            </a:r>
            <a:r>
              <a:rPr 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GB" sz="36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Big and small </a:t>
            </a:r>
            <a:r>
              <a:rPr lang="en-GB" sz="2400" dirty="0">
                <a:latin typeface="Verdana" panose="020B0604030504040204" pitchFamily="34" charset="0"/>
                <a:cs typeface="Times New Roman" panose="02020603050405020304" pitchFamily="18" charset="0"/>
              </a:rPr>
              <a:t>- </a:t>
            </a:r>
            <a:r>
              <a:rPr lang="en-GB" sz="24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v12 &amp; 42</a:t>
            </a:r>
          </a:p>
        </p:txBody>
      </p:sp>
    </p:spTree>
    <p:extLst>
      <p:ext uri="{BB962C8B-B14F-4D97-AF65-F5344CB8AC3E}">
        <p14:creationId xmlns:p14="http://schemas.microsoft.com/office/powerpoint/2010/main" val="1845499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2A161A7E-D8EB-46FB-8BC3-207E4FF8E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17" y="378857"/>
            <a:ext cx="10258425" cy="1325563"/>
          </a:xfrm>
        </p:spPr>
        <p:txBody>
          <a:bodyPr>
            <a:noAutofit/>
          </a:bodyPr>
          <a:lstStyle/>
          <a:p>
            <a:r>
              <a:rPr lang="en-GB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Courier New" panose="02070309020205020404" pitchFamily="49" charset="0"/>
              </a:rPr>
              <a:t>Local church 101 – K.I.S.S!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E45342-C860-4CA4-99E1-197C12CFA4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317" y="1894637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GB" sz="4400" b="1" dirty="0"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800" dirty="0">
              <a:latin typeface="Arial Black" panose="020B0A040201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5818DF6-0373-4F39-A2BF-055A57B7A0D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" r="37479"/>
          <a:stretch/>
        </p:blipFill>
        <p:spPr>
          <a:xfrm>
            <a:off x="10258425" y="0"/>
            <a:ext cx="1933575" cy="6858000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86B7CFE-EFE0-481D-B0C1-B9CA4246F5B6}"/>
              </a:ext>
            </a:extLst>
          </p:cNvPr>
          <p:cNvCxnSpPr/>
          <p:nvPr/>
        </p:nvCxnSpPr>
        <p:spPr>
          <a:xfrm>
            <a:off x="0" y="1696243"/>
            <a:ext cx="1025842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F18792C9-09FB-4F36-A412-31F3F8012DD4}"/>
              </a:ext>
            </a:extLst>
          </p:cNvPr>
          <p:cNvSpPr txBox="1"/>
          <p:nvPr/>
        </p:nvSpPr>
        <p:spPr>
          <a:xfrm>
            <a:off x="1" y="1825514"/>
            <a:ext cx="10285742" cy="14562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15963" lvl="0" indent="-715963">
              <a:lnSpc>
                <a:spcPct val="107000"/>
              </a:lnSpc>
              <a:spcAft>
                <a:spcPts val="1800"/>
              </a:spcAft>
              <a:buFont typeface="+mj-lt"/>
              <a:buAutoNum type="arabicPeriod"/>
            </a:pPr>
            <a:r>
              <a:rPr lang="en-GB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Where</a:t>
            </a:r>
            <a:r>
              <a:rPr lang="en-GB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Big and small 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- 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v12 &amp; 42</a:t>
            </a:r>
          </a:p>
          <a:p>
            <a:pPr marL="715963" lvl="0" indent="-715963">
              <a:lnSpc>
                <a:spcPct val="107000"/>
              </a:lnSpc>
              <a:spcAft>
                <a:spcPts val="1800"/>
              </a:spcAft>
              <a:buFont typeface="+mj-lt"/>
              <a:buAutoNum type="arabicPeriod"/>
            </a:pPr>
            <a:r>
              <a:rPr 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When? </a:t>
            </a:r>
            <a:r>
              <a:rPr lang="en-GB" sz="36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Every day </a:t>
            </a:r>
            <a:r>
              <a:rPr lang="en-GB" sz="2400" dirty="0">
                <a:latin typeface="Verdana" panose="020B0604030504040204" pitchFamily="34" charset="0"/>
                <a:cs typeface="Times New Roman" panose="02020603050405020304" pitchFamily="18" charset="0"/>
              </a:rPr>
              <a:t>- v42 </a:t>
            </a:r>
          </a:p>
        </p:txBody>
      </p:sp>
    </p:spTree>
    <p:extLst>
      <p:ext uri="{BB962C8B-B14F-4D97-AF65-F5344CB8AC3E}">
        <p14:creationId xmlns:p14="http://schemas.microsoft.com/office/powerpoint/2010/main" val="2924389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2A161A7E-D8EB-46FB-8BC3-207E4FF8E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17" y="378857"/>
            <a:ext cx="10258425" cy="1325563"/>
          </a:xfrm>
        </p:spPr>
        <p:txBody>
          <a:bodyPr>
            <a:noAutofit/>
          </a:bodyPr>
          <a:lstStyle/>
          <a:p>
            <a:r>
              <a:rPr lang="en-GB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Courier New" panose="02070309020205020404" pitchFamily="49" charset="0"/>
              </a:rPr>
              <a:t>Local church 101 – K.I.S.S!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E45342-C860-4CA4-99E1-197C12CFA4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317" y="1894637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GB" sz="4400" b="1" dirty="0"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800" dirty="0">
              <a:latin typeface="Arial Black" panose="020B0A040201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5818DF6-0373-4F39-A2BF-055A57B7A0D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" r="37479"/>
          <a:stretch/>
        </p:blipFill>
        <p:spPr>
          <a:xfrm>
            <a:off x="10258425" y="0"/>
            <a:ext cx="1933575" cy="6858000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86B7CFE-EFE0-481D-B0C1-B9CA4246F5B6}"/>
              </a:ext>
            </a:extLst>
          </p:cNvPr>
          <p:cNvCxnSpPr/>
          <p:nvPr/>
        </p:nvCxnSpPr>
        <p:spPr>
          <a:xfrm>
            <a:off x="0" y="1696243"/>
            <a:ext cx="1025842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F18792C9-09FB-4F36-A412-31F3F8012DD4}"/>
              </a:ext>
            </a:extLst>
          </p:cNvPr>
          <p:cNvSpPr txBox="1"/>
          <p:nvPr/>
        </p:nvSpPr>
        <p:spPr>
          <a:xfrm>
            <a:off x="1" y="1825514"/>
            <a:ext cx="10285742" cy="22799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15963" lvl="0" indent="-715963">
              <a:lnSpc>
                <a:spcPct val="107000"/>
              </a:lnSpc>
              <a:spcAft>
                <a:spcPts val="1800"/>
              </a:spcAft>
              <a:buFont typeface="+mj-lt"/>
              <a:buAutoNum type="arabicPeriod"/>
            </a:pPr>
            <a:r>
              <a:rPr lang="en-GB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Where</a:t>
            </a:r>
            <a:r>
              <a:rPr lang="en-GB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Big and small 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- 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v12 &amp; 42</a:t>
            </a:r>
          </a:p>
          <a:p>
            <a:pPr marL="715963" lvl="0" indent="-715963">
              <a:lnSpc>
                <a:spcPct val="107000"/>
              </a:lnSpc>
              <a:spcAft>
                <a:spcPts val="1800"/>
              </a:spcAft>
              <a:buFont typeface="+mj-lt"/>
              <a:buAutoNum type="arabicPeriod"/>
            </a:pPr>
            <a:r>
              <a:rPr lang="en-GB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When? Every day 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- v42 </a:t>
            </a:r>
          </a:p>
          <a:p>
            <a:pPr marL="715963" lvl="0" indent="-715963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What? </a:t>
            </a:r>
            <a:r>
              <a:rPr lang="en-GB" sz="36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‘This new life’ </a:t>
            </a:r>
            <a:r>
              <a:rPr lang="en-GB" sz="2400" dirty="0">
                <a:latin typeface="Verdana" panose="020B0604030504040204" pitchFamily="34" charset="0"/>
                <a:cs typeface="Times New Roman" panose="02020603050405020304" pitchFamily="18" charset="0"/>
              </a:rPr>
              <a:t>- v20 </a:t>
            </a:r>
          </a:p>
        </p:txBody>
      </p:sp>
    </p:spTree>
    <p:extLst>
      <p:ext uri="{BB962C8B-B14F-4D97-AF65-F5344CB8AC3E}">
        <p14:creationId xmlns:p14="http://schemas.microsoft.com/office/powerpoint/2010/main" val="1491421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2A161A7E-D8EB-46FB-8BC3-207E4FF8E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17" y="378857"/>
            <a:ext cx="10258425" cy="1325563"/>
          </a:xfrm>
        </p:spPr>
        <p:txBody>
          <a:bodyPr>
            <a:noAutofit/>
          </a:bodyPr>
          <a:lstStyle/>
          <a:p>
            <a:r>
              <a:rPr lang="en-GB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Courier New" panose="02070309020205020404" pitchFamily="49" charset="0"/>
              </a:rPr>
              <a:t>Local church 101 – K.I.S.S!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E45342-C860-4CA4-99E1-197C12CFA4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317" y="1894637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GB" sz="4400" b="1" dirty="0"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1800" dirty="0">
              <a:latin typeface="Arial Black" panose="020B0A040201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5818DF6-0373-4F39-A2BF-055A57B7A0D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" r="37479"/>
          <a:stretch/>
        </p:blipFill>
        <p:spPr>
          <a:xfrm>
            <a:off x="10258425" y="0"/>
            <a:ext cx="1933575" cy="6858000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86B7CFE-EFE0-481D-B0C1-B9CA4246F5B6}"/>
              </a:ext>
            </a:extLst>
          </p:cNvPr>
          <p:cNvCxnSpPr/>
          <p:nvPr/>
        </p:nvCxnSpPr>
        <p:spPr>
          <a:xfrm>
            <a:off x="0" y="1696243"/>
            <a:ext cx="1025842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F18792C9-09FB-4F36-A412-31F3F8012DD4}"/>
              </a:ext>
            </a:extLst>
          </p:cNvPr>
          <p:cNvSpPr txBox="1"/>
          <p:nvPr/>
        </p:nvSpPr>
        <p:spPr>
          <a:xfrm>
            <a:off x="1" y="1825514"/>
            <a:ext cx="10285742" cy="36963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15963" lvl="0" indent="-715963">
              <a:lnSpc>
                <a:spcPct val="107000"/>
              </a:lnSpc>
              <a:spcAft>
                <a:spcPts val="1800"/>
              </a:spcAft>
              <a:buFont typeface="+mj-lt"/>
              <a:buAutoNum type="arabicPeriod"/>
            </a:pPr>
            <a:r>
              <a:rPr lang="en-GB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Where</a:t>
            </a:r>
            <a:r>
              <a:rPr lang="en-GB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Big and small 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- 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v12 &amp; 42</a:t>
            </a:r>
          </a:p>
          <a:p>
            <a:pPr marL="715963" lvl="0" indent="-715963">
              <a:lnSpc>
                <a:spcPct val="107000"/>
              </a:lnSpc>
              <a:spcAft>
                <a:spcPts val="1800"/>
              </a:spcAft>
              <a:buFont typeface="+mj-lt"/>
              <a:buAutoNum type="arabicPeriod"/>
            </a:pPr>
            <a:r>
              <a:rPr lang="en-GB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When? Every day 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- v42 </a:t>
            </a:r>
          </a:p>
          <a:p>
            <a:pPr marL="715963" lvl="0" indent="-715963">
              <a:lnSpc>
                <a:spcPct val="107000"/>
              </a:lnSpc>
              <a:spcAft>
                <a:spcPts val="1800"/>
              </a:spcAft>
              <a:buFont typeface="+mj-lt"/>
              <a:buAutoNum type="arabicPeriod"/>
            </a:pPr>
            <a:r>
              <a:rPr lang="en-GB" sz="36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What? ‘This new life’ </a:t>
            </a:r>
            <a:r>
              <a:rPr lang="en-GB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- v20 </a:t>
            </a:r>
          </a:p>
          <a:p>
            <a:pPr marL="715963" lvl="0" indent="-715963">
              <a:lnSpc>
                <a:spcPct val="107000"/>
              </a:lnSpc>
              <a:spcAft>
                <a:spcPts val="1800"/>
              </a:spcAft>
              <a:buFont typeface="+mj-lt"/>
              <a:buAutoNum type="arabicPeriod"/>
            </a:pPr>
            <a:r>
              <a:rPr lang="en-GB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How? </a:t>
            </a:r>
            <a:r>
              <a:rPr lang="en-GB" sz="36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partnership with the Holy Spirit </a:t>
            </a:r>
            <a:r>
              <a:rPr lang="en-GB" sz="2400" dirty="0">
                <a:latin typeface="Verdana" panose="020B0604030504040204" pitchFamily="34" charset="0"/>
                <a:cs typeface="Times New Roman" panose="02020603050405020304" pitchFamily="18" charset="0"/>
              </a:rPr>
              <a:t>- v12, 15-16</a:t>
            </a:r>
          </a:p>
        </p:txBody>
      </p:sp>
    </p:spTree>
    <p:extLst>
      <p:ext uri="{BB962C8B-B14F-4D97-AF65-F5344CB8AC3E}">
        <p14:creationId xmlns:p14="http://schemas.microsoft.com/office/powerpoint/2010/main" val="707422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2858</TotalTime>
  <Words>151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Verdana</vt:lpstr>
      <vt:lpstr>Office Theme</vt:lpstr>
      <vt:lpstr>The Next Chapter</vt:lpstr>
      <vt:lpstr>Local church 101 – K.I.S.S!</vt:lpstr>
      <vt:lpstr>Local church 101 – K.I.S.S!</vt:lpstr>
      <vt:lpstr>Local church 101 – K.I.S.S!</vt:lpstr>
      <vt:lpstr>Local church 101 – K.I.S.S!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Chapter</dc:title>
  <dc:creator>Stuart Balmer</dc:creator>
  <cp:lastModifiedBy>Stuart Balmer</cp:lastModifiedBy>
  <cp:revision>26</cp:revision>
  <dcterms:created xsi:type="dcterms:W3CDTF">2021-05-01T10:48:47Z</dcterms:created>
  <dcterms:modified xsi:type="dcterms:W3CDTF">2021-07-30T11:43:18Z</dcterms:modified>
</cp:coreProperties>
</file>