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F961-9114-4C72-8557-0659DE3AE229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0082-6764-49E2-B6E0-CC671A530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404665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 #3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2708920"/>
            <a:ext cx="7772400" cy="1224136"/>
          </a:xfrm>
          <a:solidFill>
            <a:schemeClr val="bg1">
              <a:lumMod val="65000"/>
            </a:schemeClr>
          </a:solidFill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Heaven?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Heaven?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589240"/>
          </a:xfrm>
          <a:solidFill>
            <a:schemeClr val="bg1">
              <a:lumMod val="65000"/>
              <a:alpha val="49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present heaven is probably closer than we think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742950" indent="-742950">
              <a:spcBef>
                <a:spcPts val="30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world is not our home – or is it?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lvl="1" indent="-711200"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When Jesus returns the present heaven and the restored earth will be joined together again as they were originally.</a:t>
            </a:r>
          </a:p>
          <a:p>
            <a:pPr marL="1168400" lvl="1" indent="-711200"/>
            <a:r>
              <a:rPr lang="en-GB" dirty="0"/>
              <a:t>This world will be home for us 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42519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Heaven?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661248"/>
          </a:xfrm>
          <a:solidFill>
            <a:srgbClr val="DDDDDD">
              <a:alpha val="49000"/>
            </a:srgb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Present Heaven is probably closer than we think!</a:t>
            </a:r>
          </a:p>
          <a:p>
            <a:endParaRPr lang="en-GB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268760"/>
            <a:ext cx="10441160" cy="4176464"/>
          </a:xfrm>
          <a:solidFill>
            <a:srgbClr val="DDDDDD">
              <a:alpha val="50000"/>
            </a:srgbClr>
          </a:solidFill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dirty="0"/>
              <a:t>‘Elisha, what shall we do?’ </a:t>
            </a:r>
            <a:br>
              <a:rPr lang="en-GB" dirty="0"/>
            </a:br>
            <a:br>
              <a:rPr lang="en-GB" sz="2000" dirty="0"/>
            </a:br>
            <a:r>
              <a:rPr lang="en-GB" dirty="0"/>
              <a:t>‘Don’t be afraid – those who are with us are more than with them. Lord open his eyes’.</a:t>
            </a:r>
            <a:br>
              <a:rPr lang="en-GB" i="1" dirty="0"/>
            </a:br>
            <a:r>
              <a:rPr lang="en-GB" sz="2000" i="1" dirty="0"/>
              <a:t> </a:t>
            </a:r>
            <a:br>
              <a:rPr lang="en-GB" sz="1800" i="1" dirty="0"/>
            </a:br>
            <a:r>
              <a:rPr lang="en-GB" sz="2800" dirty="0"/>
              <a:t>2 Kings 6:8f </a:t>
            </a:r>
            <a:endParaRPr lang="en-GB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24744"/>
            <a:ext cx="10945216" cy="3168352"/>
          </a:xfrm>
          <a:solidFill>
            <a:srgbClr val="DDDDDD">
              <a:alpha val="49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GB" dirty="0"/>
              <a:t>Look,” he said, “I see heaven open and the Son of Man standing at the right hand of God.” </a:t>
            </a:r>
            <a:br>
              <a:rPr lang="en-GB" i="1" dirty="0"/>
            </a:br>
            <a:br>
              <a:rPr lang="en-GB" sz="2200" i="1" dirty="0"/>
            </a:br>
            <a:r>
              <a:rPr lang="en-GB" sz="2800" dirty="0"/>
              <a:t>Acts 7 v57</a:t>
            </a:r>
            <a:endParaRPr lang="en-GB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412776"/>
            <a:ext cx="11161240" cy="3672408"/>
          </a:xfrm>
          <a:solidFill>
            <a:srgbClr val="DDDDDD">
              <a:alpha val="49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GB" dirty="0"/>
              <a:t>’Then their eyes were opened and they recognised him and he disappeared from their sight’ </a:t>
            </a:r>
            <a:br>
              <a:rPr lang="en-GB" dirty="0"/>
            </a:br>
            <a:br>
              <a:rPr lang="en-GB" sz="2200" dirty="0"/>
            </a:br>
            <a:r>
              <a:rPr lang="en-GB" sz="3200" dirty="0"/>
              <a:t>Luke 24:31</a:t>
            </a:r>
            <a:endParaRPr lang="en-GB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Heaven?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589240"/>
          </a:xfrm>
          <a:solidFill>
            <a:srgbClr val="DDDDDD">
              <a:alpha val="49000"/>
            </a:srgbClr>
          </a:solidFill>
        </p:spPr>
        <p:txBody>
          <a:bodyPr>
            <a:normAutofit/>
          </a:bodyPr>
          <a:lstStyle/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present heaven is probably closer than we think!</a:t>
            </a:r>
          </a:p>
          <a:p>
            <a:pPr marL="457200" lvl="1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dirty="0"/>
              <a:t>	</a:t>
            </a:r>
            <a:r>
              <a:rPr lang="en-GB" sz="3200" dirty="0"/>
              <a:t>There is a world around us that we do not perceive with our eyes. 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Heaven?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589240"/>
          </a:xfrm>
          <a:solidFill>
            <a:schemeClr val="bg1">
              <a:lumMod val="65000"/>
              <a:alpha val="49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present heaven is probably closer than we think!</a:t>
            </a:r>
          </a:p>
          <a:p>
            <a:pPr marL="742950" indent="-742950">
              <a:spcBef>
                <a:spcPts val="30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world is not our home – or is it?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82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AA6C1F-9786-573E-1D05-CD14C0040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45" y="620687"/>
            <a:ext cx="10321147" cy="58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8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Heaven?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589240"/>
          </a:xfrm>
          <a:solidFill>
            <a:schemeClr val="bg1">
              <a:lumMod val="65000"/>
              <a:alpha val="49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present heaven is probably closer than we think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742950" indent="-742950">
              <a:spcBef>
                <a:spcPts val="30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world is not our home – or is it?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lvl="1" indent="-711200"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When Jesus returns the present heaven and the restored earth will be joined together again as they were originally.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89616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Heaven #3</vt:lpstr>
      <vt:lpstr>Where is Heaven?</vt:lpstr>
      <vt:lpstr>‘Elisha, what shall we do?’   ‘Don’t be afraid – those who are with us are more than with them. Lord open his eyes’.   2 Kings 6:8f </vt:lpstr>
      <vt:lpstr>Look,” he said, “I see heaven open and the Son of Man standing at the right hand of God.”   Acts 7 v57</vt:lpstr>
      <vt:lpstr>’Then their eyes were opened and they recognised him and he disappeared from their sight’   Luke 24:31</vt:lpstr>
      <vt:lpstr>Where is Heaven?</vt:lpstr>
      <vt:lpstr>Where is Heaven?</vt:lpstr>
      <vt:lpstr>PowerPoint Presentation</vt:lpstr>
      <vt:lpstr>Where is Heaven?</vt:lpstr>
      <vt:lpstr>Where is Heaven?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</dc:title>
  <dc:creator>Church office</dc:creator>
  <cp:lastModifiedBy>Martin Aylett</cp:lastModifiedBy>
  <cp:revision>26</cp:revision>
  <dcterms:created xsi:type="dcterms:W3CDTF">2011-01-28T14:16:45Z</dcterms:created>
  <dcterms:modified xsi:type="dcterms:W3CDTF">2023-02-06T18:36:20Z</dcterms:modified>
</cp:coreProperties>
</file>