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64" r:id="rId6"/>
    <p:sldId id="304" r:id="rId7"/>
    <p:sldId id="302" r:id="rId8"/>
    <p:sldId id="262" r:id="rId9"/>
    <p:sldId id="297" r:id="rId10"/>
    <p:sldId id="303" r:id="rId11"/>
    <p:sldId id="300" r:id="rId12"/>
    <p:sldId id="299" r:id="rId13"/>
    <p:sldId id="306" r:id="rId14"/>
    <p:sldId id="308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E1A5-88E1-796F-021F-B9DEF17F9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F05B1-DB12-A7DD-4649-C0755684C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7E2BE-F51C-4DF8-6B40-A7D01C3A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BA4D7-133B-D239-012C-868A8D92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38775-0A52-AA5F-0CA0-4DCCA4BA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10EE-04A0-2BCF-290D-B48EB633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152EB-AE25-16B0-1B22-C822842BC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310E-BB2D-9808-C30D-DAB392D2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FC66-A4DF-C447-C28D-F69F180B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22AE8-520D-6564-F10C-EF9FAFCD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5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F70C2-1E31-0ABA-D7B0-F2E7A7E94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B9194-20F1-95BC-F048-AA3F454AB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4D73D-F1D3-E7AB-CCD9-B985BC16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DE08A-4AF0-6EAC-3382-8DFD1B55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0924A-E23A-724C-30BD-763ECB93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5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5BA7-AAB8-A5BA-6A34-C24A2B22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0E5A4-32AB-EE32-721B-357A695C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ACFA-A377-33F7-83FD-342DD513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19EE-1548-67FF-E232-34AF9D7F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D00E-895C-68F6-4565-2365B36E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BE91-CC7B-2F6B-60F5-A51F5A4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4563D-5FE5-B288-B3D0-F598A2A7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9BB6A-29E4-E37A-0673-A73280D6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C139-F1AA-F5DE-09DD-F2317E05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3DFD7-316E-3B7A-A801-573D5253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0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AA83-FDAA-C227-D2A5-F4252113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3C20-9A25-15C9-6CEA-7C690A3FA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AFC7C-7348-B7EE-E3A1-B03D1C42A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4CE1E-A7FF-82CE-982E-D256C4FC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55268-F01F-C138-5FE2-631A9D43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B4979-0FB4-E45D-B192-63A0D9C7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1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8546-FE51-2CD0-DA0E-4D8CD395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68CC7-115D-5009-114A-C0E3EB05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9C6B0-62C8-4A13-7501-1B74A1085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26B12-E9E9-E0AC-4815-D0E77E487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BABFD-58B6-A22A-5D93-6778C4BA1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D0392-61BB-C5BE-AF70-7CCEAC29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EBD05-E27F-3816-2E29-55F1E9DA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0008-D045-663E-0F7B-31B93F40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9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A8FF-904D-1C5A-B616-360E9B55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BD9A1-DF60-7C6A-D6EB-0FC35F14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14D6-229F-C2AF-E328-9545F871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1E761-BDD7-3F10-D775-87B9BE09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6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0C39B-3F40-FC6D-89D3-7CCE826C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A691B-FC24-A808-ED71-9E98137B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102F7-1D4B-CB75-DFF6-F7383C0A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4B4B-E265-63EC-73DC-8BBDF59C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D8BC-B3FA-7316-518D-5CD152563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FD296-53E4-1B16-41BD-E04B9C8B3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8A709-8240-0880-70CC-71304733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22F9D-45E6-EFCE-03A6-DBB1AB92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CF0EF-545E-B9A7-F2FD-A04D14D7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4B2E-3344-4CEF-A213-3211EE36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E7F23-9BB6-B842-3889-BF944531E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1E211-B974-F4D5-8881-54FD36FAC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7A7C0-67C8-1791-33D1-F263C2F1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7BD6C-EDFC-E6D2-B06D-C6BEA905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B5D2-5EB1-59A9-0FB7-4C78E245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6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86C7A-F0BE-C019-BAD9-6438BC24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74559-D42D-5562-8972-88AFB1D8D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7242E-4B0C-07D5-09F0-4A7D0C171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3F662-C40D-4DFB-AF3E-35C31C81E616}" type="datetimeFigureOut">
              <a:rPr lang="en-GB" smtClean="0"/>
              <a:t>07/07/2024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1FC4-FF46-4E5D-D4F4-55BAF080D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352B-3889-CF22-D825-17F653113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8472D-C5EC-4A86-ABAD-7C373F6B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7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49A0-388F-5404-7960-6EEE23B13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75" y="1857375"/>
            <a:ext cx="10782300" cy="2990850"/>
          </a:xfrm>
        </p:spPr>
        <p:txBody>
          <a:bodyPr anchor="ctr">
            <a:normAutofit/>
          </a:bodyPr>
          <a:lstStyle/>
          <a:p>
            <a:r>
              <a:rPr lang="en-G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Faith that Works</a:t>
            </a:r>
          </a:p>
        </p:txBody>
      </p:sp>
    </p:spTree>
    <p:extLst>
      <p:ext uri="{BB962C8B-B14F-4D97-AF65-F5344CB8AC3E}">
        <p14:creationId xmlns:p14="http://schemas.microsoft.com/office/powerpoint/2010/main" val="415479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3B7FEB-B61E-73EA-7AC9-F5FD088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faith is faith that is fed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786"/>
            <a:ext cx="12192000" cy="5604669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Lord’s supper - a table where the Lord feeds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Jesus </a:t>
            </a:r>
            <a:r>
              <a:rPr lang="en-GB" sz="40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invites</a:t>
            </a: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 us to his supper.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Luke 22v8 &amp; 15 </a:t>
            </a: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Jesus </a:t>
            </a:r>
            <a:r>
              <a:rPr lang="en-GB" sz="40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speaks</a:t>
            </a: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to you at the table –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Luke 22v19 &amp; 20 </a:t>
            </a: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4000" b="1" dirty="0">
                <a:latin typeface="+mj-lt"/>
              </a:rPr>
              <a:t>Jesus </a:t>
            </a: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feeds</a:t>
            </a:r>
            <a:r>
              <a:rPr lang="en-GB" sz="4000" b="1" dirty="0">
                <a:latin typeface="+mj-lt"/>
              </a:rPr>
              <a:t> you at his table </a:t>
            </a: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A5D4A-98B5-DA86-BB8C-D43048064384}"/>
              </a:ext>
            </a:extLst>
          </p:cNvPr>
          <p:cNvCxnSpPr/>
          <p:nvPr/>
        </p:nvCxnSpPr>
        <p:spPr>
          <a:xfrm>
            <a:off x="0" y="125333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7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008" y="1823719"/>
            <a:ext cx="11717866" cy="38729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“Take and eat …”</a:t>
            </a:r>
            <a:r>
              <a:rPr lang="en-GB" sz="58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Matthew 26v26</a:t>
            </a:r>
            <a:endParaRPr lang="en-GB" sz="48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6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3B7FEB-B61E-73EA-7AC9-F5FD088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faith is faith that is fed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786"/>
            <a:ext cx="12192000" cy="5604669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Lord’s supper is a table where the Lord feeds us   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A5D4A-98B5-DA86-BB8C-D43048064384}"/>
              </a:ext>
            </a:extLst>
          </p:cNvPr>
          <p:cNvCxnSpPr/>
          <p:nvPr/>
        </p:nvCxnSpPr>
        <p:spPr>
          <a:xfrm>
            <a:off x="0" y="125333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23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3B7FEB-B61E-73EA-7AC9-F5FD088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faith is faith that is fed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786"/>
            <a:ext cx="12192000" cy="5604669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Lord’s supper is a table where the Lord feeds us   </a:t>
            </a:r>
          </a:p>
          <a:p>
            <a:pPr marL="45720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3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How does he feed us?</a:t>
            </a:r>
          </a:p>
          <a:p>
            <a:pPr marL="1084263" lvl="1" indent="-627063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He gives us the bread of his </a:t>
            </a:r>
            <a:r>
              <a:rPr lang="en-GB" sz="3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completed obedience</a:t>
            </a:r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A5D4A-98B5-DA86-BB8C-D43048064384}"/>
              </a:ext>
            </a:extLst>
          </p:cNvPr>
          <p:cNvCxnSpPr/>
          <p:nvPr/>
        </p:nvCxnSpPr>
        <p:spPr>
          <a:xfrm>
            <a:off x="0" y="125333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75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3B7FEB-B61E-73EA-7AC9-F5FD088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faith is faith that is fed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786"/>
            <a:ext cx="12192000" cy="5604669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Lord’s supper is a table where the Lord feeds us   </a:t>
            </a:r>
          </a:p>
          <a:p>
            <a:pPr marL="45720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3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How does he feed us?</a:t>
            </a:r>
          </a:p>
          <a:p>
            <a:pPr marL="1084263" lvl="1" indent="-627063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He gives us the bread of his </a:t>
            </a:r>
            <a:r>
              <a:rPr lang="en-GB" sz="3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completed obedience</a:t>
            </a:r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</a:t>
            </a:r>
          </a:p>
          <a:p>
            <a:pPr marL="1084263" lvl="1" indent="-627063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He gives us his blood of </a:t>
            </a:r>
            <a:r>
              <a:rPr lang="en-GB" sz="3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total forgiveness </a:t>
            </a:r>
            <a:r>
              <a:rPr lang="en-GB" sz="20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endParaRPr lang="en-GB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4263" lvl="1" indent="-627063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A5D4A-98B5-DA86-BB8C-D43048064384}"/>
              </a:ext>
            </a:extLst>
          </p:cNvPr>
          <p:cNvCxnSpPr/>
          <p:nvPr/>
        </p:nvCxnSpPr>
        <p:spPr>
          <a:xfrm>
            <a:off x="0" y="125333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18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008" y="1823719"/>
            <a:ext cx="11717866" cy="38729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“Drink of it, all of you. This is my blood of the covenant which is poured out for many for the forgiveness of sins”</a:t>
            </a:r>
            <a:r>
              <a:rPr lang="en-GB" sz="58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Matthew 26v27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48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3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331A14-318D-3039-5226-99076F6D6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Let's stop spoon feeding students - Learn Implement Share">
            <a:extLst>
              <a:ext uri="{FF2B5EF4-FFF2-40B4-BE49-F238E27FC236}">
                <a16:creationId xmlns:a16="http://schemas.microsoft.com/office/drawing/2014/main" id="{303BC421-4937-DA1C-B6AC-51A4D42B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82" y="292608"/>
            <a:ext cx="10129878" cy="62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5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aning and introducing your baby to solid foods - Lewisham Children &amp;  Family Centre">
            <a:extLst>
              <a:ext uri="{FF2B5EF4-FFF2-40B4-BE49-F238E27FC236}">
                <a16:creationId xmlns:a16="http://schemas.microsoft.com/office/drawing/2014/main" id="{D927980E-960A-95FB-EC4E-0C0356DC7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51" y="125538"/>
            <a:ext cx="9908449" cy="660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7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B7803-370A-2426-409C-9F88A90E2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A71BD-4877-5700-E10A-68E53A3A4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797"/>
            <a:ext cx="10361136" cy="66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3B7FEB-B61E-73EA-7AC9-F5FD088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faith is faith that is fed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786"/>
            <a:ext cx="12192000" cy="5604669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Lord’s supper - a table where the Lord feeds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us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 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A5D4A-98B5-DA86-BB8C-D43048064384}"/>
              </a:ext>
            </a:extLst>
          </p:cNvPr>
          <p:cNvCxnSpPr/>
          <p:nvPr/>
        </p:nvCxnSpPr>
        <p:spPr>
          <a:xfrm>
            <a:off x="0" y="125333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8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3B7FEB-B61E-73EA-7AC9-F5FD088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faith is faith that is fed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786"/>
            <a:ext cx="12192000" cy="5604669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Lord’s supper - a table where the Lord feeds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us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 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4000" b="1" dirty="0">
                <a:effectLst/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Jesus </a:t>
            </a: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invites</a:t>
            </a:r>
            <a:r>
              <a:rPr lang="en-GB" sz="4000" b="1" dirty="0">
                <a:effectLst/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 us to his supper.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Luke 22v8 &amp; 15 </a:t>
            </a:r>
            <a:endParaRPr lang="en-GB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A5D4A-98B5-DA86-BB8C-D43048064384}"/>
              </a:ext>
            </a:extLst>
          </p:cNvPr>
          <p:cNvCxnSpPr/>
          <p:nvPr/>
        </p:nvCxnSpPr>
        <p:spPr>
          <a:xfrm>
            <a:off x="0" y="125333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6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3B7FEB-B61E-73EA-7AC9-F5FD088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faith is faith that is fed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786"/>
            <a:ext cx="12192000" cy="5604669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Lord’s supper - a table where the Lord feeds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us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 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Jesus </a:t>
            </a:r>
            <a:r>
              <a:rPr lang="en-GB" sz="40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invites</a:t>
            </a: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 us to his supper.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Luke 22v8 &amp; 15 </a:t>
            </a: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4000" b="1" dirty="0">
                <a:latin typeface="+mj-lt"/>
                <a:ea typeface="Times New Roman" panose="02020603050405020304" pitchFamily="18" charset="0"/>
              </a:rPr>
              <a:t>Jesus </a:t>
            </a: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speaks</a:t>
            </a:r>
            <a:r>
              <a:rPr lang="en-GB" sz="4000" b="1" dirty="0">
                <a:effectLst/>
                <a:latin typeface="+mj-lt"/>
                <a:ea typeface="Times New Roman" panose="02020603050405020304" pitchFamily="18" charset="0"/>
              </a:rPr>
              <a:t> to us at the table – </a:t>
            </a:r>
            <a:r>
              <a:rPr lang="en-GB" b="1" dirty="0">
                <a:latin typeface="+mj-lt"/>
              </a:rPr>
              <a:t>Luke 22v19 &amp; 20 </a:t>
            </a: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b="1" dirty="0">
              <a:latin typeface="+mj-lt"/>
            </a:endParaRPr>
          </a:p>
          <a:p>
            <a:pPr marL="630238" lvl="0" indent="-630238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A5D4A-98B5-DA86-BB8C-D43048064384}"/>
              </a:ext>
            </a:extLst>
          </p:cNvPr>
          <p:cNvCxnSpPr/>
          <p:nvPr/>
        </p:nvCxnSpPr>
        <p:spPr>
          <a:xfrm>
            <a:off x="0" y="125333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008" y="1823719"/>
            <a:ext cx="11717866" cy="38729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‘He took the bread he gave thanks and he gave it to them saying, </a:t>
            </a:r>
            <a:r>
              <a:rPr lang="en-GB" sz="58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“This is my body given for you”’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Luke 22v19  </a:t>
            </a:r>
          </a:p>
          <a:p>
            <a:pPr marL="0" indent="0" algn="ctr">
              <a:buNone/>
            </a:pPr>
            <a:endParaRPr lang="en-GB" sz="48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5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7E74-35B0-D1CC-2EEF-2B5D035B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008" y="1823719"/>
            <a:ext cx="11717866" cy="38729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‘After supper he took the cup and said  </a:t>
            </a:r>
            <a:r>
              <a:rPr lang="en-GB" sz="58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“this cup is the new covenant in my blood which is poured out for you.”’ 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Luke 22vv20  </a:t>
            </a:r>
          </a:p>
          <a:p>
            <a:pPr marL="0" indent="0" algn="ctr">
              <a:buNone/>
            </a:pPr>
            <a:endParaRPr lang="en-GB" sz="48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2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324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Times New Roman</vt:lpstr>
      <vt:lpstr>Verdana</vt:lpstr>
      <vt:lpstr>Office Theme</vt:lpstr>
      <vt:lpstr>Faith that Works</vt:lpstr>
      <vt:lpstr>PowerPoint Presentation</vt:lpstr>
      <vt:lpstr>PowerPoint Presentation</vt:lpstr>
      <vt:lpstr>PowerPoint Presentation</vt:lpstr>
      <vt:lpstr>Saving faith is faith that is fed</vt:lpstr>
      <vt:lpstr>Saving faith is faith that is fed</vt:lpstr>
      <vt:lpstr>Saving faith is faith that is fed</vt:lpstr>
      <vt:lpstr>PowerPoint Presentation</vt:lpstr>
      <vt:lpstr>PowerPoint Presentation</vt:lpstr>
      <vt:lpstr>Saving faith is faith that is fed</vt:lpstr>
      <vt:lpstr>PowerPoint Presentation</vt:lpstr>
      <vt:lpstr>Saving faith is faith that is fed</vt:lpstr>
      <vt:lpstr>Saving faith is faith that is fed</vt:lpstr>
      <vt:lpstr>Saving faith is faith that is fed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Stuart Balmer</cp:lastModifiedBy>
  <cp:revision>6</cp:revision>
  <dcterms:created xsi:type="dcterms:W3CDTF">2024-06-21T13:22:07Z</dcterms:created>
  <dcterms:modified xsi:type="dcterms:W3CDTF">2024-07-07T09:03:23Z</dcterms:modified>
</cp:coreProperties>
</file>