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88" r:id="rId4"/>
    <p:sldId id="289" r:id="rId5"/>
    <p:sldId id="290" r:id="rId6"/>
    <p:sldId id="291" r:id="rId7"/>
    <p:sldId id="292" r:id="rId8"/>
    <p:sldId id="287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1524000" y="5877272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#11 – How to get along with others</a:t>
            </a:r>
            <a:endParaRPr lang="en-GB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400" dirty="0">
                <a:solidFill>
                  <a:schemeClr val="bg1"/>
                </a:solidFill>
                <a:ea typeface="Times New Roman" panose="02020603050405020304" pitchFamily="18" charset="0"/>
              </a:rPr>
              <a:t>– v1-5 </a:t>
            </a:r>
          </a:p>
          <a:p>
            <a:pPr marL="539750" indent="-5397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Ask Father for help </a:t>
            </a:r>
            <a:r>
              <a:rPr lang="en-GB" sz="2400" dirty="0">
                <a:solidFill>
                  <a:schemeClr val="bg1"/>
                </a:solidFill>
              </a:rPr>
              <a:t>– v7-11</a:t>
            </a:r>
          </a:p>
          <a:p>
            <a:pPr marL="539750" indent="-539750"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others as you’d like them to treat you </a:t>
            </a:r>
            <a:r>
              <a:rPr lang="en-GB" sz="2800" dirty="0">
                <a:solidFill>
                  <a:schemeClr val="bg1"/>
                </a:solidFill>
              </a:rPr>
              <a:t>– v12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It’s ‘The Golden Rule!’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Always remember 1 Corinthians 13!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71B011-8099-60D3-FC98-D18DEBB1E9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72B818-2EF9-17F6-C694-078B6928C8E8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9AAA-157D-468A-9A71-FD91AD0B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5468"/>
            <a:ext cx="11521280" cy="6832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Love is patient, love is kind. It does not envy, it does not boast, it is not proud. </a:t>
            </a:r>
          </a:p>
          <a:p>
            <a:pPr marL="0" indent="0">
              <a:buNone/>
            </a:pPr>
            <a:endParaRPr lang="en-GB" sz="360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>
              <a:buNone/>
            </a:pPr>
            <a:r>
              <a:rPr lang="en-GB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5 </a:t>
            </a:r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It does not dishonour others, it is not self-seeking, it is not easily angered, it keeps no record of wrongs. </a:t>
            </a:r>
          </a:p>
          <a:p>
            <a:pPr marL="0" indent="0">
              <a:buNone/>
            </a:pPr>
            <a:endParaRPr lang="en-GB" sz="360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>
              <a:buNone/>
            </a:pPr>
            <a:r>
              <a:rPr lang="en-GB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6 </a:t>
            </a:r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Love does not delight in evil but rejoices with the truth. </a:t>
            </a:r>
          </a:p>
          <a:p>
            <a:pPr marL="0" indent="0">
              <a:buNone/>
            </a:pPr>
            <a:endParaRPr lang="en-GB" sz="360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>
              <a:buNone/>
            </a:pPr>
            <a:r>
              <a:rPr lang="en-GB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7 </a:t>
            </a:r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It always protects, always trusts, always hopes, always perseveres.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- v1-5</a:t>
            </a:r>
            <a:endParaRPr lang="en-GB" sz="2800" dirty="0">
              <a:noFill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4273437-CD1A-81ED-4D01-6DA587BDD2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- v1-5</a:t>
            </a:r>
            <a:endParaRPr lang="en-GB" sz="2800" dirty="0">
              <a:noFill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We should not suspend our critical faculties</a:t>
            </a:r>
            <a:r>
              <a:rPr lang="en-GB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i="1" dirty="0">
                <a:solidFill>
                  <a:schemeClr val="bg1"/>
                </a:solidFill>
                <a:ea typeface="Times New Roman" panose="02020603050405020304" pitchFamily="18" charset="0"/>
              </a:rPr>
              <a:t>	Cp Matt 7v6 &amp; 13; 1 Cor 5 v11 or 1 John 45v1 </a:t>
            </a:r>
            <a:endParaRPr lang="en-GB" sz="3200" i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A853EA-D302-62A2-EE0E-79B6863D0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367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- v1-5</a:t>
            </a:r>
            <a:endParaRPr lang="en-GB" sz="2800" dirty="0">
              <a:noFill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tx1">
                    <a:lumMod val="65000"/>
                  </a:schemeClr>
                </a:solidFill>
                <a:effectLst/>
                <a:ea typeface="Times New Roman" panose="02020603050405020304" pitchFamily="18" charset="0"/>
              </a:rPr>
              <a:t>We should not suspend our critical faculties</a:t>
            </a:r>
            <a:r>
              <a:rPr lang="en-GB" sz="3200" i="1" dirty="0">
                <a:solidFill>
                  <a:schemeClr val="tx1">
                    <a:lumMod val="65000"/>
                  </a:schemeClr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But we should not be ‘censoriousness’ or ‘judgemental’.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6B0C10-8D35-8D95-9627-E1C6ADE5F5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525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- v1-5</a:t>
            </a:r>
            <a:endParaRPr lang="en-GB" sz="2800" dirty="0">
              <a:noFill/>
              <a:ea typeface="Times New Roman" panose="02020603050405020304" pitchFamily="18" charset="0"/>
            </a:endParaRPr>
          </a:p>
          <a:p>
            <a:pPr marL="457200" lvl="1" indent="8255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not to be judgemental:</a:t>
            </a:r>
          </a:p>
          <a:p>
            <a:pPr marL="895350" indent="-2651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The way we treat others will tend to be the way they treat us! v2</a:t>
            </a:r>
            <a:r>
              <a:rPr lang="en-GB" sz="2800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8C1458-A81A-0D9B-63F7-C18587FE7C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870FA2-6166-D082-FD95-56D2FDA54A8E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96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- v1-5</a:t>
            </a:r>
            <a:endParaRPr lang="en-GB" sz="2800" dirty="0">
              <a:noFill/>
              <a:ea typeface="Times New Roman" panose="02020603050405020304" pitchFamily="18" charset="0"/>
            </a:endParaRPr>
          </a:p>
          <a:p>
            <a:pPr marL="457200" lvl="1" indent="8255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not to be judgemental:</a:t>
            </a:r>
          </a:p>
          <a:p>
            <a:pPr marL="895350" indent="-2651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The way we treat others will tend to be the way they treat us! v2</a:t>
            </a:r>
            <a:r>
              <a:rPr lang="en-GB" sz="2800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895350" indent="-2651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Because we have our shortcomings too! v3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9EF481-4BAE-9799-7CEA-8C12502886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E2288B-8612-98BB-4351-B5762FA3C061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8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- v1-5</a:t>
            </a:r>
          </a:p>
          <a:p>
            <a:pPr marL="457200" lvl="1" indent="8255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not to be judgemental:</a:t>
            </a:r>
          </a:p>
          <a:p>
            <a:pPr marL="895350" indent="-2651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The way we treat others will tend to be the way they treat us! v2</a:t>
            </a:r>
            <a:r>
              <a:rPr lang="en-GB" sz="2800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895350" indent="-2651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Because we have our shortcomings too! v3 </a:t>
            </a:r>
          </a:p>
          <a:p>
            <a:pPr marL="895350" indent="-2651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The person is part of our family. v4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43CA98-452A-EA92-0E21-68A857F51B4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B27657-8449-69BE-A201-02D73AA30EE5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79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400" dirty="0">
                <a:solidFill>
                  <a:schemeClr val="bg1"/>
                </a:solidFill>
                <a:ea typeface="Times New Roman" panose="02020603050405020304" pitchFamily="18" charset="0"/>
              </a:rPr>
              <a:t>– v1-5 </a:t>
            </a:r>
            <a:endParaRPr lang="en-G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539750" indent="-539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Ask Father for help </a:t>
            </a:r>
            <a:r>
              <a:rPr lang="en-GB" sz="2400" dirty="0">
                <a:solidFill>
                  <a:schemeClr val="bg1"/>
                </a:solidFill>
              </a:rPr>
              <a:t>– v7-11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</a:rPr>
              <a:t>Because the </a:t>
            </a:r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way we treat others affects our relationship with 	God </a:t>
            </a: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(Matt 	6v12, v14-15) 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9D037E-DBA6-1A19-40CC-ADBF7E3302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955351-B03D-5EC9-DADB-07456CB3B920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Avoid ‘judgementalism’ </a:t>
            </a:r>
            <a:r>
              <a:rPr lang="en-GB" sz="2400" dirty="0">
                <a:solidFill>
                  <a:schemeClr val="bg1"/>
                </a:solidFill>
                <a:ea typeface="Times New Roman" panose="02020603050405020304" pitchFamily="18" charset="0"/>
              </a:rPr>
              <a:t>– v1-5 </a:t>
            </a:r>
          </a:p>
          <a:p>
            <a:pPr marL="539750" indent="-5397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Ask Father for help </a:t>
            </a:r>
            <a:r>
              <a:rPr lang="en-GB" sz="2400" dirty="0">
                <a:solidFill>
                  <a:schemeClr val="bg1"/>
                </a:solidFill>
              </a:rPr>
              <a:t>– v7-11</a:t>
            </a:r>
          </a:p>
          <a:p>
            <a:pPr marL="539750" indent="-539750">
              <a:spcAft>
                <a:spcPts val="600"/>
              </a:spcAft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others as you’d like them to treat you </a:t>
            </a:r>
            <a:r>
              <a:rPr lang="en-GB" sz="2800" dirty="0">
                <a:solidFill>
                  <a:schemeClr val="bg1"/>
                </a:solidFill>
              </a:rPr>
              <a:t>– v12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It’s ‘The Golden Rule!’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7018832-662F-20CA-CEA3-E4E4C953B44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get along with others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Matt 7:1-12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EADC85-1F92-9030-8D79-444290DA72BB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1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system-ui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48</cp:revision>
  <dcterms:created xsi:type="dcterms:W3CDTF">2013-08-31T19:50:37Z</dcterms:created>
  <dcterms:modified xsi:type="dcterms:W3CDTF">2024-06-04T21:11:16Z</dcterms:modified>
</cp:coreProperties>
</file>