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64" r:id="rId2"/>
    <p:sldId id="305" r:id="rId3"/>
    <p:sldId id="408" r:id="rId4"/>
    <p:sldId id="391" r:id="rId5"/>
    <p:sldId id="396" r:id="rId6"/>
    <p:sldId id="397" r:id="rId7"/>
    <p:sldId id="398" r:id="rId8"/>
    <p:sldId id="383" r:id="rId9"/>
    <p:sldId id="392" r:id="rId10"/>
    <p:sldId id="399" r:id="rId11"/>
    <p:sldId id="400" r:id="rId12"/>
    <p:sldId id="401" r:id="rId13"/>
    <p:sldId id="402" r:id="rId14"/>
    <p:sldId id="403" r:id="rId15"/>
    <p:sldId id="404" r:id="rId16"/>
    <p:sldId id="405" r:id="rId17"/>
    <p:sldId id="406" r:id="rId18"/>
    <p:sldId id="40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tuart Balmer" initials="SB" lastIdx="1" clrIdx="0">
    <p:extLst>
      <p:ext uri="{19B8F6BF-5375-455C-9EA6-DF929625EA0E}">
        <p15:presenceInfo xmlns:p15="http://schemas.microsoft.com/office/powerpoint/2012/main" userId="4d1e5530233766ad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23" autoAdjust="0"/>
    <p:restoredTop sz="86449" autoAdjust="0"/>
  </p:normalViewPr>
  <p:slideViewPr>
    <p:cSldViewPr>
      <p:cViewPr varScale="1">
        <p:scale>
          <a:sx n="63" d="100"/>
          <a:sy n="63" d="100"/>
        </p:scale>
        <p:origin x="1386" y="6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23ABFC-8F47-4E9F-B182-D6318F8EC0D6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EF621B-122F-4ADD-AC07-FD264A022B1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325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EF621B-122F-4ADD-AC07-FD264A022B1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31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4/28/2026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2584947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4/28/2026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5027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4/28/2026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765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4/28/2026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192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4/28/2026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22389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4/28/2026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6495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4/28/2026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829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4/28/2026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871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4/28/2026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78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C628C-D2D8-4806-AEF2-D403291403C1}" type="datetimeFigureOut">
              <a:rPr lang="en-US" smtClean="0"/>
              <a:t>4/28/2026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2433796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32C628C-D2D8-4806-AEF2-D403291403C1}" type="datetimeFigureOut">
              <a:rPr lang="en-US" smtClean="0"/>
              <a:t>4/28/2026</a:t>
            </a:fld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44431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32C628C-D2D8-4806-AEF2-D403291403C1}" type="datetimeFigureOut">
              <a:rPr lang="en-US" smtClean="0"/>
              <a:t>4/28/2026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F6DED684-A45B-4AA9-A534-D862BD14EF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81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lickr.com/photos/greenenergyfutures/24011186108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6910" y="2045143"/>
            <a:ext cx="8077200" cy="1673352"/>
          </a:xfrm>
          <a:scene3d>
            <a:camera prst="orthographicFront"/>
            <a:lightRig rig="threePt" dir="t">
              <a:rot lat="0" lon="0" rev="4800000"/>
            </a:lightRig>
          </a:scene3d>
          <a:sp3d>
            <a:bevelT prst="relaxedInset"/>
          </a:sp3d>
        </p:spPr>
        <p:txBody>
          <a:bodyPr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pPr algn="ctr"/>
            <a:r>
              <a:rPr lang="en-GB" b="1" dirty="0"/>
              <a:t>The Letter of James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071810"/>
            <a:ext cx="8077200" cy="714380"/>
          </a:xfrm>
        </p:spPr>
        <p:txBody>
          <a:bodyPr>
            <a:normAutofit/>
          </a:bodyPr>
          <a:lstStyle/>
          <a:p>
            <a:pPr algn="ctr"/>
            <a:r>
              <a:rPr lang="en-GB" sz="3600" dirty="0"/>
              <a:t>‘Marks of Maturity’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1547658-3D02-114F-8B6A-AA5272CA432A}"/>
              </a:ext>
            </a:extLst>
          </p:cNvPr>
          <p:cNvSpPr txBox="1"/>
          <p:nvPr/>
        </p:nvSpPr>
        <p:spPr>
          <a:xfrm>
            <a:off x="0" y="5301208"/>
            <a:ext cx="12192000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#10  – Mature believers sleep while the wind blows! </a:t>
            </a:r>
            <a:r>
              <a:rPr lang="en-GB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James 5v1-11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C655CA-A6EA-D420-22E2-BF52435C78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7D93701-8958-AA31-D279-1651B125FD7F}"/>
              </a:ext>
            </a:extLst>
          </p:cNvPr>
          <p:cNvSpPr txBox="1"/>
          <p:nvPr/>
        </p:nvSpPr>
        <p:spPr>
          <a:xfrm>
            <a:off x="35896" y="1700808"/>
            <a:ext cx="12156104" cy="42780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 </a:t>
            </a:r>
            <a:r>
              <a:rPr lang="en-GB" sz="39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Warning</a:t>
            </a: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to those who create storms for others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– v1-6</a:t>
            </a: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An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Instruction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to all on wise use of money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– v1-6</a:t>
            </a:r>
            <a:endParaRPr lang="en-GB" sz="39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Real </a:t>
            </a: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Encouragement</a:t>
            </a: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for the abused </a:t>
            </a:r>
            <a:r>
              <a:rPr lang="en-GB" sz="2800" dirty="0">
                <a:latin typeface="+mj-lt"/>
              </a:rPr>
              <a:t>– v4</a:t>
            </a:r>
          </a:p>
          <a:p>
            <a:pPr lvl="1">
              <a:spcAft>
                <a:spcPts val="1200"/>
              </a:spcAft>
            </a:pPr>
            <a: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The Lord hears the cries the Lord, and he has heard</a:t>
            </a:r>
          </a:p>
          <a:p>
            <a:pPr>
              <a:spcAft>
                <a:spcPts val="1200"/>
              </a:spcAft>
            </a:pPr>
            <a:endParaRPr lang="en-GB" sz="3200" dirty="0">
              <a:latin typeface="+mj-lt"/>
            </a:endParaRPr>
          </a:p>
          <a:p>
            <a:pPr marL="118872" lvl="0" algn="ctr">
              <a:buClr>
                <a:srgbClr val="F0AD00"/>
              </a:buClr>
              <a:buSzPct val="100000"/>
              <a:defRPr/>
            </a:pPr>
            <a:endParaRPr kumimoji="0" lang="en-GB" sz="4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FE7FD89-FDF3-64B2-8EF7-829858D88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76849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DAEB90-EAEB-EEB6-1997-6AF4A9132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6AA512D-A535-DB60-4B36-1540CC5A7FC2}"/>
              </a:ext>
            </a:extLst>
          </p:cNvPr>
          <p:cNvSpPr txBox="1"/>
          <p:nvPr/>
        </p:nvSpPr>
        <p:spPr>
          <a:xfrm>
            <a:off x="35896" y="1700808"/>
            <a:ext cx="12156104" cy="30008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 </a:t>
            </a:r>
            <a:r>
              <a:rPr lang="en-GB" sz="39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Warning</a:t>
            </a: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to those who create storms for others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– v1-6</a:t>
            </a: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Instruction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to all on wise use of money </a:t>
            </a:r>
            <a:r>
              <a:rPr lang="en-GB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v1-6 </a:t>
            </a: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Real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Encouragement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for the abused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– v4</a:t>
            </a:r>
          </a:p>
          <a:p>
            <a:pPr marL="539750" lvl="3" indent="-539750">
              <a:spcAft>
                <a:spcPts val="1200"/>
              </a:spcAft>
              <a:buFont typeface="+mj-lt"/>
              <a:buAutoNum type="arabicPeriod" startAt="4"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</a:t>
            </a: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Call</a:t>
            </a: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for Patience </a:t>
            </a:r>
            <a:r>
              <a:rPr lang="en-GB" sz="2800" dirty="0">
                <a:latin typeface="+mj-lt"/>
              </a:rPr>
              <a:t>– v7</a:t>
            </a:r>
            <a:endParaRPr kumimoji="0" lang="en-GB" sz="4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3C39171-3493-DAFA-B7C2-57B879B8E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7091965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BDF620-C4CE-86FF-27C8-E46A2578D5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50E6A9AE-1912-F9BA-D791-2A735570AC2F}"/>
              </a:ext>
            </a:extLst>
          </p:cNvPr>
          <p:cNvSpPr txBox="1"/>
          <p:nvPr/>
        </p:nvSpPr>
        <p:spPr>
          <a:xfrm>
            <a:off x="35896" y="1700808"/>
            <a:ext cx="12156104" cy="50629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 </a:t>
            </a:r>
            <a:r>
              <a:rPr lang="en-GB" sz="39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Warning</a:t>
            </a: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to those who create storms for others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– </a:t>
            </a:r>
            <a:r>
              <a:rPr lang="en-GB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v1-6</a:t>
            </a:r>
            <a:endParaRPr lang="en-GB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Instruction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to all on wise use of money</a:t>
            </a:r>
            <a:r>
              <a:rPr lang="en-GB" sz="4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v1-6</a:t>
            </a:r>
            <a:endParaRPr lang="en-GB" sz="4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Real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Encouragement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for the abused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v4</a:t>
            </a:r>
          </a:p>
          <a:p>
            <a:pPr marL="539750" lvl="3" indent="-539750">
              <a:spcAft>
                <a:spcPts val="1200"/>
              </a:spcAft>
              <a:buFont typeface="+mj-lt"/>
              <a:buAutoNum type="arabicPeriod" startAt="4"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</a:t>
            </a: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Call</a:t>
            </a: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for Patience </a:t>
            </a:r>
            <a:r>
              <a:rPr lang="en-GB" sz="2800" dirty="0">
                <a:latin typeface="+mj-lt"/>
              </a:rPr>
              <a:t>– v7</a:t>
            </a:r>
          </a:p>
          <a:p>
            <a:pPr lvl="1">
              <a:spcAft>
                <a:spcPts val="1200"/>
              </a:spcAft>
            </a:pPr>
            <a: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‘patience’ - with people</a:t>
            </a:r>
          </a:p>
          <a:p>
            <a:pPr lvl="1">
              <a:spcAft>
                <a:spcPts val="1200"/>
              </a:spcAft>
            </a:pPr>
            <a: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‘Persevere’ - with circumstances </a:t>
            </a:r>
          </a:p>
          <a:p>
            <a:pPr marL="539750" lvl="3" indent="-539750">
              <a:spcAft>
                <a:spcPts val="1200"/>
              </a:spcAft>
              <a:buFont typeface="+mj-lt"/>
              <a:buAutoNum type="arabicPeriod" startAt="4"/>
            </a:pPr>
            <a:endParaRPr kumimoji="0" lang="en-GB" sz="4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3A117FD8-D573-7186-F9BA-D4C43CBEE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6703961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686CFB-BC41-D279-1ED3-67105AB20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DB8942A-2B00-0C8D-F14B-D8B81C3B1DA8}"/>
              </a:ext>
            </a:extLst>
          </p:cNvPr>
          <p:cNvSpPr txBox="1"/>
          <p:nvPr/>
        </p:nvSpPr>
        <p:spPr>
          <a:xfrm>
            <a:off x="35896" y="1700808"/>
            <a:ext cx="12156104" cy="35702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 </a:t>
            </a:r>
            <a:r>
              <a:rPr lang="en-GB" sz="39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Warning</a:t>
            </a: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to those who create storms for others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v1-6</a:t>
            </a:r>
            <a:endParaRPr lang="en-GB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Instruction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to all on wise use of money </a:t>
            </a:r>
            <a:r>
              <a:rPr lang="en-GB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– v1-6</a:t>
            </a:r>
            <a:endParaRPr lang="en-GB" sz="4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Real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Encouragement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for the abused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v4</a:t>
            </a:r>
          </a:p>
          <a:p>
            <a:pPr marL="539750" lvl="3" indent="-539750">
              <a:spcAft>
                <a:spcPts val="600"/>
              </a:spcAft>
              <a:buFont typeface="+mj-lt"/>
              <a:buAutoNum type="arabicPeriod" startAt="4"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</a:t>
            </a: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Call</a:t>
            </a: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for Patience </a:t>
            </a:r>
            <a:r>
              <a:rPr lang="en-GB" sz="2800" dirty="0">
                <a:latin typeface="+mj-lt"/>
              </a:rPr>
              <a:t>– v7</a:t>
            </a:r>
          </a:p>
          <a:p>
            <a:pPr lvl="1">
              <a:spcAft>
                <a:spcPts val="600"/>
              </a:spcAft>
            </a:pPr>
            <a: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examples to encourage us: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A76116-B79F-8C26-B6E9-911A90CFB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320327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10AE4-5F5E-8962-A8A5-E07B3231D5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192CCFF-D1B8-A8A4-72DA-2A4E335D94BE}"/>
              </a:ext>
            </a:extLst>
          </p:cNvPr>
          <p:cNvSpPr txBox="1"/>
          <p:nvPr/>
        </p:nvSpPr>
        <p:spPr>
          <a:xfrm>
            <a:off x="35896" y="1700808"/>
            <a:ext cx="12156104" cy="4078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 </a:t>
            </a:r>
            <a:r>
              <a:rPr lang="en-GB" sz="39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Warning</a:t>
            </a: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to those who create storms for others </a:t>
            </a:r>
            <a:r>
              <a:rPr lang="en-GB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– v1-6</a:t>
            </a:r>
            <a:endParaRPr lang="en-GB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Instruction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to all on wise use of money</a:t>
            </a:r>
            <a:r>
              <a:rPr lang="en-GB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– v1-6</a:t>
            </a:r>
            <a:endParaRPr lang="en-GB" sz="4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Real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Encouragement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for the abused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v4</a:t>
            </a:r>
          </a:p>
          <a:p>
            <a:pPr marL="539750" lvl="3" indent="-539750">
              <a:spcAft>
                <a:spcPts val="600"/>
              </a:spcAft>
              <a:buFont typeface="+mj-lt"/>
              <a:buAutoNum type="arabicPeriod" startAt="4"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</a:t>
            </a: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Call</a:t>
            </a: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for Patience </a:t>
            </a:r>
            <a:r>
              <a:rPr lang="en-GB" sz="2800" dirty="0">
                <a:latin typeface="+mj-lt"/>
              </a:rPr>
              <a:t>– v7</a:t>
            </a:r>
          </a:p>
          <a:p>
            <a:pPr lvl="1">
              <a:spcAft>
                <a:spcPts val="600"/>
              </a:spcAft>
            </a:pPr>
            <a: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examples to encourage us: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The Farmer – who does his bit, and then waits - v7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139339C-2577-46B5-17C7-C80EABEB6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6657440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AB489-9C08-F929-00A6-5C9D132073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312CF99C-2AA7-5508-CBD0-DEB5E63F5071}"/>
              </a:ext>
            </a:extLst>
          </p:cNvPr>
          <p:cNvSpPr txBox="1"/>
          <p:nvPr/>
        </p:nvSpPr>
        <p:spPr>
          <a:xfrm>
            <a:off x="35896" y="1700808"/>
            <a:ext cx="12156104" cy="4585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 </a:t>
            </a:r>
            <a:r>
              <a:rPr lang="en-GB" sz="39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Warning</a:t>
            </a: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to those who create storms for others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v1-6</a:t>
            </a:r>
            <a:endParaRPr lang="en-GB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Instruction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to all on wise use of money </a:t>
            </a:r>
            <a:r>
              <a:rPr lang="en-GB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– v1-6</a:t>
            </a:r>
            <a:endParaRPr lang="en-GB" sz="4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Real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Encouragement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for the abused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v4</a:t>
            </a:r>
          </a:p>
          <a:p>
            <a:pPr marL="539750" lvl="3" indent="-539750">
              <a:spcAft>
                <a:spcPts val="600"/>
              </a:spcAft>
              <a:buFont typeface="+mj-lt"/>
              <a:buAutoNum type="arabicPeriod" startAt="4"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</a:t>
            </a: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Call</a:t>
            </a: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for Patience </a:t>
            </a:r>
            <a:r>
              <a:rPr lang="en-GB" sz="2800" dirty="0">
                <a:latin typeface="+mj-lt"/>
              </a:rPr>
              <a:t>– v7</a:t>
            </a:r>
          </a:p>
          <a:p>
            <a:pPr lvl="1">
              <a:spcAft>
                <a:spcPts val="600"/>
              </a:spcAft>
            </a:pPr>
            <a: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examples to encourage us: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The Farmer – who does his bit, and then waits - v7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The Prophets – suffering &amp; trials are not unusual, v10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D7AD482-B28E-0CB1-CC00-710F99B112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049205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53693D-4014-716E-DC8C-A5DA7E6B68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346FD63-07BA-AE65-EA3F-888115997072}"/>
              </a:ext>
            </a:extLst>
          </p:cNvPr>
          <p:cNvSpPr txBox="1"/>
          <p:nvPr/>
        </p:nvSpPr>
        <p:spPr>
          <a:xfrm>
            <a:off x="35896" y="1700808"/>
            <a:ext cx="12156104" cy="5093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 </a:t>
            </a:r>
            <a:r>
              <a:rPr lang="en-GB" sz="39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Warning</a:t>
            </a: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to those who create storms for others </a:t>
            </a:r>
            <a:r>
              <a:rPr lang="en-GB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– v1-6</a:t>
            </a:r>
            <a:endParaRPr lang="en-GB" sz="2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An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Instruction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to all on wise use of money</a:t>
            </a:r>
            <a:r>
              <a:rPr lang="en-GB" sz="2800" dirty="0">
                <a:solidFill>
                  <a:prstClr val="black">
                    <a:lumMod val="50000"/>
                    <a:lumOff val="50000"/>
                  </a:prstClr>
                </a:solidFill>
              </a:rPr>
              <a:t> – v1-6</a:t>
            </a:r>
            <a:endParaRPr lang="en-GB" sz="40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Real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Encouragement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for the abused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v4</a:t>
            </a:r>
          </a:p>
          <a:p>
            <a:pPr marL="539750" lvl="3" indent="-539750">
              <a:spcAft>
                <a:spcPts val="600"/>
              </a:spcAft>
              <a:buFont typeface="+mj-lt"/>
              <a:buAutoNum type="arabicPeriod" startAt="4"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</a:t>
            </a: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Call</a:t>
            </a: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for Patience </a:t>
            </a:r>
            <a:r>
              <a:rPr lang="en-GB" sz="2800" dirty="0">
                <a:latin typeface="+mj-lt"/>
              </a:rPr>
              <a:t>– v7</a:t>
            </a:r>
          </a:p>
          <a:p>
            <a:pPr lvl="1">
              <a:spcAft>
                <a:spcPts val="600"/>
              </a:spcAft>
            </a:pPr>
            <a: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Three examples to encourage us: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The Farmer – who does his bit, and then waits - v7 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The Prophets – suffering &amp; trials are not unusual, v10</a:t>
            </a:r>
          </a:p>
          <a:p>
            <a:pPr marL="914400" lvl="1" indent="-4572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800" dirty="0"/>
              <a:t>Job – ended up with more than he started</a:t>
            </a:r>
            <a:endParaRPr kumimoji="0" lang="en-GB" sz="36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orbe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BC000A1-3FD6-26E8-E1AF-0138362FDD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4309480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4A5FA73-FA57-D5A2-E6A9-034063DEFA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102434" y="1484784"/>
            <a:ext cx="5987131" cy="5373216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9E3314CB-1C01-40B8-327F-26C35E4DC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42438525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F22735-EF39-91E2-86D1-8330E70474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A07B83-BC32-BE95-90E5-09833982F0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5480" y="2780928"/>
            <a:ext cx="9577064" cy="2808312"/>
          </a:xfrm>
        </p:spPr>
        <p:txBody>
          <a:bodyPr>
            <a:normAutofit lnSpcReduction="10000"/>
          </a:bodyPr>
          <a:lstStyle/>
          <a:p>
            <a:pPr marL="118872" indent="0" algn="ctr">
              <a:buNone/>
            </a:pPr>
            <a:r>
              <a:rPr lang="en-GB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anose="02040602050305030304" pitchFamily="18" charset="0"/>
              </a:rPr>
              <a:t>‘He knows the way I take; when he has tried me I will come out as gold.’</a:t>
            </a:r>
          </a:p>
          <a:p>
            <a:pPr marL="118872" indent="0">
              <a:buNone/>
            </a:pPr>
            <a:endParaRPr lang="en-GB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18872" indent="0" algn="ctr">
              <a:buNone/>
            </a:pPr>
            <a:r>
              <a:rPr lang="en-GB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Job</a:t>
            </a:r>
          </a:p>
        </p:txBody>
      </p:sp>
      <p:sp>
        <p:nvSpPr>
          <p:cNvPr id="5" name="Title 2">
            <a:extLst>
              <a:ext uri="{FF2B5EF4-FFF2-40B4-BE49-F238E27FC236}">
                <a16:creationId xmlns:a16="http://schemas.microsoft.com/office/drawing/2014/main" id="{A4C9D263-7333-C156-4C5E-BDBB73D6DA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35321964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6C36CF-0E13-561A-F548-C69BDB138D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229FE60-525F-579D-C49D-477CE66E6BC7}"/>
              </a:ext>
            </a:extLst>
          </p:cNvPr>
          <p:cNvSpPr txBox="1"/>
          <p:nvPr/>
        </p:nvSpPr>
        <p:spPr>
          <a:xfrm>
            <a:off x="1487488" y="2852936"/>
            <a:ext cx="907300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GB" sz="5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Prepared faith brings peace</a:t>
            </a:r>
            <a:endParaRPr lang="en-GB" sz="4400" dirty="0">
              <a:latin typeface="+mj-lt"/>
            </a:endParaRP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95896336-D3EF-08B0-B883-C86DFC71E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8627155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2E76E3-E04D-05EF-5D7F-6FB325312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DB58402E-B836-416A-CB8A-F0E37926E590}"/>
              </a:ext>
            </a:extLst>
          </p:cNvPr>
          <p:cNvSpPr txBox="1"/>
          <p:nvPr/>
        </p:nvSpPr>
        <p:spPr>
          <a:xfrm>
            <a:off x="35896" y="1700808"/>
            <a:ext cx="12156104" cy="6924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0238" indent="-630238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 </a:t>
            </a:r>
            <a:r>
              <a:rPr lang="en-GB" sz="3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Warning</a:t>
            </a:r>
            <a:r>
              <a:rPr lang="en-GB" sz="39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to those who create storms for others </a:t>
            </a:r>
            <a:r>
              <a:rPr lang="en-GB" sz="2800" dirty="0">
                <a:latin typeface="+mj-lt"/>
              </a:rPr>
              <a:t>– v1-6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F870ED38-4851-4627-7EDC-9DDB1A6C2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047899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C774CF-47FE-EEBF-8C67-14D7F602F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0494390C-9851-03C0-B3B2-EDA3DFD66C84}"/>
              </a:ext>
            </a:extLst>
          </p:cNvPr>
          <p:cNvSpPr txBox="1"/>
          <p:nvPr/>
        </p:nvSpPr>
        <p:spPr>
          <a:xfrm>
            <a:off x="35896" y="1700808"/>
            <a:ext cx="1215610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A </a:t>
            </a:r>
            <a:r>
              <a:rPr lang="en-GB" sz="39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Warning</a:t>
            </a:r>
            <a:r>
              <a:rPr lang="en-GB" sz="39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to those who create storms for others</a:t>
            </a:r>
            <a:r>
              <a:rPr lang="en-GB" sz="4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GB" sz="3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en-GB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v1-6</a:t>
            </a:r>
            <a:endParaRPr lang="en-GB" sz="3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An </a:t>
            </a: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Instruction</a:t>
            </a: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to all on wise use of money </a:t>
            </a:r>
            <a:r>
              <a:rPr lang="en-GB" sz="2800" dirty="0"/>
              <a:t>– v1-6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07F9775-533B-9E24-42F5-6F5CAE643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582840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5AED0D-60DF-93EE-754E-9CFEAE7062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0F6FC40-C6D8-FA4D-CA1B-BF0234F4F642}"/>
              </a:ext>
            </a:extLst>
          </p:cNvPr>
          <p:cNvSpPr txBox="1"/>
          <p:nvPr/>
        </p:nvSpPr>
        <p:spPr>
          <a:xfrm>
            <a:off x="35896" y="1700808"/>
            <a:ext cx="12156104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</a:t>
            </a:r>
            <a:r>
              <a:rPr lang="en-GB" sz="39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Warning</a:t>
            </a: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to those who create storms for others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v1-6</a:t>
            </a:r>
            <a:endParaRPr lang="en-GB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</a:t>
            </a: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Instruction</a:t>
            </a: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all on wise use of money </a:t>
            </a:r>
            <a:r>
              <a:rPr lang="en-GB" sz="3200" dirty="0"/>
              <a:t>- v1-6</a:t>
            </a:r>
            <a:endParaRPr lang="en-GB" sz="4000" dirty="0"/>
          </a:p>
          <a:p>
            <a:pPr marL="1252538" lvl="2" indent="-33813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Give others what we owe them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 v4</a:t>
            </a:r>
            <a:endParaRPr lang="en-GB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lvl="2">
              <a:spcAft>
                <a:spcPts val="1200"/>
              </a:spcAft>
            </a:pPr>
            <a:endParaRPr kumimoji="0" lang="en-GB" sz="4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DC18110-FA1A-036C-0FA5-9BDDEE110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2995083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8D32DD-41DE-0DB3-5C89-BE786D5D20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1D4BBA02-A460-9F3C-9D84-F1E3728915F3}"/>
              </a:ext>
            </a:extLst>
          </p:cNvPr>
          <p:cNvSpPr txBox="1"/>
          <p:nvPr/>
        </p:nvSpPr>
        <p:spPr>
          <a:xfrm>
            <a:off x="35896" y="1700808"/>
            <a:ext cx="12156104" cy="276998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</a:t>
            </a:r>
            <a:r>
              <a:rPr lang="en-GB" sz="39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Warning</a:t>
            </a: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to those who create storms for others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v1- 6</a:t>
            </a:r>
            <a:endParaRPr lang="en-GB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</a:t>
            </a: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Instruction</a:t>
            </a: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all on wise use of money </a:t>
            </a:r>
            <a:r>
              <a:rPr lang="en-GB" sz="3200" dirty="0"/>
              <a:t>– v1-6</a:t>
            </a:r>
            <a:endParaRPr lang="en-GB" sz="4000" dirty="0"/>
          </a:p>
          <a:p>
            <a:pPr marL="1252538" lvl="2" indent="-33813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Give others what we owe them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v4</a:t>
            </a:r>
            <a:endParaRPr lang="en-GB" sz="3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1252538" lvl="2" indent="-33813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Be generous </a:t>
            </a: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- v5</a:t>
            </a:r>
            <a:endParaRPr lang="en-GB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8860155-5D44-AF0C-B16B-60B6A7F4D6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861334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5D7449-1D41-69FA-9DBC-F8EBEB3F8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17B0A17-4E6E-82CD-B710-BD04AFF04FF9}"/>
              </a:ext>
            </a:extLst>
          </p:cNvPr>
          <p:cNvSpPr txBox="1"/>
          <p:nvPr/>
        </p:nvSpPr>
        <p:spPr>
          <a:xfrm>
            <a:off x="35896" y="1700808"/>
            <a:ext cx="12156104" cy="33547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</a:t>
            </a:r>
            <a:r>
              <a:rPr lang="en-GB" sz="39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Warning</a:t>
            </a: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to those who create storms for others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v1-6</a:t>
            </a:r>
            <a:endParaRPr lang="en-GB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 </a:t>
            </a: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Instruction</a:t>
            </a: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to all on wise use of money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– v1-6</a:t>
            </a:r>
          </a:p>
          <a:p>
            <a:pPr marL="1252538" lvl="2" indent="-33813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Give others what we owe them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v4</a:t>
            </a:r>
            <a:endParaRPr lang="en-GB" sz="32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1252538" lvl="2" indent="-33813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Be generous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- v5</a:t>
            </a:r>
          </a:p>
          <a:p>
            <a:pPr marL="1252538" lvl="2" indent="-338138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Put money on mute – v6</a:t>
            </a:r>
            <a:endParaRPr lang="en-GB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2E898B-A130-5758-F02D-4296E0FAB3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4017780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2FA5816-A885-3481-CC4A-1103FAF28F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: Shape 4">
            <a:extLst>
              <a:ext uri="{FF2B5EF4-FFF2-40B4-BE49-F238E27FC236}">
                <a16:creationId xmlns:a16="http://schemas.microsoft.com/office/drawing/2014/main" id="{2B2DF7D3-055C-5847-B2D2-C259B96D60FC}"/>
              </a:ext>
            </a:extLst>
          </p:cNvPr>
          <p:cNvSpPr/>
          <p:nvPr/>
        </p:nvSpPr>
        <p:spPr>
          <a:xfrm>
            <a:off x="2724912" y="3590791"/>
            <a:ext cx="1779027" cy="1584713"/>
          </a:xfrm>
          <a:custGeom>
            <a:avLst/>
            <a:gdLst>
              <a:gd name="connsiteX0" fmla="*/ 1682496 w 1779027"/>
              <a:gd name="connsiteY0" fmla="*/ 2801 h 1584713"/>
              <a:gd name="connsiteX1" fmla="*/ 1499616 w 1779027"/>
              <a:gd name="connsiteY1" fmla="*/ 11945 h 1584713"/>
              <a:gd name="connsiteX2" fmla="*/ 1234440 w 1779027"/>
              <a:gd name="connsiteY2" fmla="*/ 85097 h 1584713"/>
              <a:gd name="connsiteX3" fmla="*/ 1179576 w 1779027"/>
              <a:gd name="connsiteY3" fmla="*/ 121673 h 1584713"/>
              <a:gd name="connsiteX4" fmla="*/ 1143000 w 1779027"/>
              <a:gd name="connsiteY4" fmla="*/ 139961 h 1584713"/>
              <a:gd name="connsiteX5" fmla="*/ 1106424 w 1779027"/>
              <a:gd name="connsiteY5" fmla="*/ 167393 h 1584713"/>
              <a:gd name="connsiteX6" fmla="*/ 941832 w 1779027"/>
              <a:gd name="connsiteY6" fmla="*/ 277121 h 1584713"/>
              <a:gd name="connsiteX7" fmla="*/ 832104 w 1779027"/>
              <a:gd name="connsiteY7" fmla="*/ 350273 h 1584713"/>
              <a:gd name="connsiteX8" fmla="*/ 749808 w 1779027"/>
              <a:gd name="connsiteY8" fmla="*/ 395993 h 1584713"/>
              <a:gd name="connsiteX9" fmla="*/ 704088 w 1779027"/>
              <a:gd name="connsiteY9" fmla="*/ 441713 h 1584713"/>
              <a:gd name="connsiteX10" fmla="*/ 630936 w 1779027"/>
              <a:gd name="connsiteY10" fmla="*/ 505721 h 1584713"/>
              <a:gd name="connsiteX11" fmla="*/ 521208 w 1779027"/>
              <a:gd name="connsiteY11" fmla="*/ 606305 h 1584713"/>
              <a:gd name="connsiteX12" fmla="*/ 493776 w 1779027"/>
              <a:gd name="connsiteY12" fmla="*/ 642881 h 1584713"/>
              <a:gd name="connsiteX13" fmla="*/ 448056 w 1779027"/>
              <a:gd name="connsiteY13" fmla="*/ 661169 h 1584713"/>
              <a:gd name="connsiteX14" fmla="*/ 420624 w 1779027"/>
              <a:gd name="connsiteY14" fmla="*/ 679457 h 1584713"/>
              <a:gd name="connsiteX15" fmla="*/ 374904 w 1779027"/>
              <a:gd name="connsiteY15" fmla="*/ 697745 h 1584713"/>
              <a:gd name="connsiteX16" fmla="*/ 320040 w 1779027"/>
              <a:gd name="connsiteY16" fmla="*/ 743465 h 1584713"/>
              <a:gd name="connsiteX17" fmla="*/ 237744 w 1779027"/>
              <a:gd name="connsiteY17" fmla="*/ 798329 h 1584713"/>
              <a:gd name="connsiteX18" fmla="*/ 210312 w 1779027"/>
              <a:gd name="connsiteY18" fmla="*/ 816617 h 1584713"/>
              <a:gd name="connsiteX19" fmla="*/ 137160 w 1779027"/>
              <a:gd name="connsiteY19" fmla="*/ 871481 h 1584713"/>
              <a:gd name="connsiteX20" fmla="*/ 82296 w 1779027"/>
              <a:gd name="connsiteY20" fmla="*/ 962921 h 1584713"/>
              <a:gd name="connsiteX21" fmla="*/ 18288 w 1779027"/>
              <a:gd name="connsiteY21" fmla="*/ 1081793 h 1584713"/>
              <a:gd name="connsiteX22" fmla="*/ 0 w 1779027"/>
              <a:gd name="connsiteY22" fmla="*/ 1154945 h 1584713"/>
              <a:gd name="connsiteX23" fmla="*/ 18288 w 1779027"/>
              <a:gd name="connsiteY23" fmla="*/ 1420121 h 1584713"/>
              <a:gd name="connsiteX24" fmla="*/ 100584 w 1779027"/>
              <a:gd name="connsiteY24" fmla="*/ 1447553 h 1584713"/>
              <a:gd name="connsiteX25" fmla="*/ 265176 w 1779027"/>
              <a:gd name="connsiteY25" fmla="*/ 1493273 h 1584713"/>
              <a:gd name="connsiteX26" fmla="*/ 393192 w 1779027"/>
              <a:gd name="connsiteY26" fmla="*/ 1520705 h 1584713"/>
              <a:gd name="connsiteX27" fmla="*/ 685800 w 1779027"/>
              <a:gd name="connsiteY27" fmla="*/ 1575569 h 1584713"/>
              <a:gd name="connsiteX28" fmla="*/ 850392 w 1779027"/>
              <a:gd name="connsiteY28" fmla="*/ 1584713 h 1584713"/>
              <a:gd name="connsiteX29" fmla="*/ 1097280 w 1779027"/>
              <a:gd name="connsiteY29" fmla="*/ 1566425 h 1584713"/>
              <a:gd name="connsiteX30" fmla="*/ 1197864 w 1779027"/>
              <a:gd name="connsiteY30" fmla="*/ 1557281 h 1584713"/>
              <a:gd name="connsiteX31" fmla="*/ 1289304 w 1779027"/>
              <a:gd name="connsiteY31" fmla="*/ 1529849 h 1584713"/>
              <a:gd name="connsiteX32" fmla="*/ 1426464 w 1779027"/>
              <a:gd name="connsiteY32" fmla="*/ 1511561 h 1584713"/>
              <a:gd name="connsiteX33" fmla="*/ 1581912 w 1779027"/>
              <a:gd name="connsiteY33" fmla="*/ 1484129 h 1584713"/>
              <a:gd name="connsiteX34" fmla="*/ 1636776 w 1779027"/>
              <a:gd name="connsiteY34" fmla="*/ 1420121 h 1584713"/>
              <a:gd name="connsiteX35" fmla="*/ 1700784 w 1779027"/>
              <a:gd name="connsiteY35" fmla="*/ 1346969 h 1584713"/>
              <a:gd name="connsiteX36" fmla="*/ 1737360 w 1779027"/>
              <a:gd name="connsiteY36" fmla="*/ 1273817 h 1584713"/>
              <a:gd name="connsiteX37" fmla="*/ 1764792 w 1779027"/>
              <a:gd name="connsiteY37" fmla="*/ 432569 h 1584713"/>
              <a:gd name="connsiteX38" fmla="*/ 1755648 w 1779027"/>
              <a:gd name="connsiteY38" fmla="*/ 158249 h 1584713"/>
              <a:gd name="connsiteX39" fmla="*/ 1737360 w 1779027"/>
              <a:gd name="connsiteY39" fmla="*/ 85097 h 1584713"/>
              <a:gd name="connsiteX40" fmla="*/ 1700784 w 1779027"/>
              <a:gd name="connsiteY40" fmla="*/ 48521 h 1584713"/>
              <a:gd name="connsiteX41" fmla="*/ 1682496 w 1779027"/>
              <a:gd name="connsiteY41" fmla="*/ 2801 h 1584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1779027" h="1584713">
                <a:moveTo>
                  <a:pt x="1682496" y="2801"/>
                </a:moveTo>
                <a:cubicBezTo>
                  <a:pt x="1648968" y="-3295"/>
                  <a:pt x="1559648" y="919"/>
                  <a:pt x="1499616" y="11945"/>
                </a:cubicBezTo>
                <a:cubicBezTo>
                  <a:pt x="1409431" y="28510"/>
                  <a:pt x="1234440" y="85097"/>
                  <a:pt x="1234440" y="85097"/>
                </a:cubicBezTo>
                <a:cubicBezTo>
                  <a:pt x="1216152" y="97289"/>
                  <a:pt x="1198423" y="110365"/>
                  <a:pt x="1179576" y="121673"/>
                </a:cubicBezTo>
                <a:cubicBezTo>
                  <a:pt x="1167887" y="128686"/>
                  <a:pt x="1154559" y="132737"/>
                  <a:pt x="1143000" y="139961"/>
                </a:cubicBezTo>
                <a:cubicBezTo>
                  <a:pt x="1130077" y="148038"/>
                  <a:pt x="1119016" y="158808"/>
                  <a:pt x="1106424" y="167393"/>
                </a:cubicBezTo>
                <a:cubicBezTo>
                  <a:pt x="1051944" y="204538"/>
                  <a:pt x="996696" y="240545"/>
                  <a:pt x="941832" y="277121"/>
                </a:cubicBezTo>
                <a:cubicBezTo>
                  <a:pt x="905256" y="301505"/>
                  <a:pt x="870531" y="328925"/>
                  <a:pt x="832104" y="350273"/>
                </a:cubicBezTo>
                <a:cubicBezTo>
                  <a:pt x="804672" y="365513"/>
                  <a:pt x="775344" y="377753"/>
                  <a:pt x="749808" y="395993"/>
                </a:cubicBezTo>
                <a:cubicBezTo>
                  <a:pt x="732270" y="408520"/>
                  <a:pt x="719925" y="427094"/>
                  <a:pt x="704088" y="441713"/>
                </a:cubicBezTo>
                <a:cubicBezTo>
                  <a:pt x="680280" y="463690"/>
                  <a:pt x="653847" y="482810"/>
                  <a:pt x="630936" y="505721"/>
                </a:cubicBezTo>
                <a:cubicBezTo>
                  <a:pt x="528185" y="608472"/>
                  <a:pt x="609543" y="553304"/>
                  <a:pt x="521208" y="606305"/>
                </a:cubicBezTo>
                <a:cubicBezTo>
                  <a:pt x="512064" y="618497"/>
                  <a:pt x="505968" y="633737"/>
                  <a:pt x="493776" y="642881"/>
                </a:cubicBezTo>
                <a:cubicBezTo>
                  <a:pt x="480645" y="652729"/>
                  <a:pt x="462737" y="653828"/>
                  <a:pt x="448056" y="661169"/>
                </a:cubicBezTo>
                <a:cubicBezTo>
                  <a:pt x="438226" y="666084"/>
                  <a:pt x="430454" y="674542"/>
                  <a:pt x="420624" y="679457"/>
                </a:cubicBezTo>
                <a:cubicBezTo>
                  <a:pt x="405943" y="686798"/>
                  <a:pt x="390144" y="691649"/>
                  <a:pt x="374904" y="697745"/>
                </a:cubicBezTo>
                <a:cubicBezTo>
                  <a:pt x="344175" y="743839"/>
                  <a:pt x="372498" y="711183"/>
                  <a:pt x="320040" y="743465"/>
                </a:cubicBezTo>
                <a:cubicBezTo>
                  <a:pt x="291962" y="760744"/>
                  <a:pt x="265176" y="780041"/>
                  <a:pt x="237744" y="798329"/>
                </a:cubicBezTo>
                <a:cubicBezTo>
                  <a:pt x="228600" y="804425"/>
                  <a:pt x="219104" y="810023"/>
                  <a:pt x="210312" y="816617"/>
                </a:cubicBezTo>
                <a:lnTo>
                  <a:pt x="137160" y="871481"/>
                </a:lnTo>
                <a:cubicBezTo>
                  <a:pt x="118872" y="901961"/>
                  <a:pt x="100318" y="932283"/>
                  <a:pt x="82296" y="962921"/>
                </a:cubicBezTo>
                <a:cubicBezTo>
                  <a:pt x="60813" y="999443"/>
                  <a:pt x="35711" y="1042591"/>
                  <a:pt x="18288" y="1081793"/>
                </a:cubicBezTo>
                <a:cubicBezTo>
                  <a:pt x="8063" y="1104798"/>
                  <a:pt x="4852" y="1130686"/>
                  <a:pt x="0" y="1154945"/>
                </a:cubicBezTo>
                <a:cubicBezTo>
                  <a:pt x="6096" y="1243337"/>
                  <a:pt x="-10515" y="1336331"/>
                  <a:pt x="18288" y="1420121"/>
                </a:cubicBezTo>
                <a:cubicBezTo>
                  <a:pt x="27688" y="1447466"/>
                  <a:pt x="72860" y="1439338"/>
                  <a:pt x="100584" y="1447553"/>
                </a:cubicBezTo>
                <a:cubicBezTo>
                  <a:pt x="155179" y="1463729"/>
                  <a:pt x="209935" y="1479463"/>
                  <a:pt x="265176" y="1493273"/>
                </a:cubicBezTo>
                <a:cubicBezTo>
                  <a:pt x="307514" y="1503857"/>
                  <a:pt x="350669" y="1510892"/>
                  <a:pt x="393192" y="1520705"/>
                </a:cubicBezTo>
                <a:cubicBezTo>
                  <a:pt x="540699" y="1554745"/>
                  <a:pt x="501642" y="1556184"/>
                  <a:pt x="685800" y="1575569"/>
                </a:cubicBezTo>
                <a:cubicBezTo>
                  <a:pt x="740447" y="1581321"/>
                  <a:pt x="795528" y="1581665"/>
                  <a:pt x="850392" y="1584713"/>
                </a:cubicBezTo>
                <a:lnTo>
                  <a:pt x="1097280" y="1566425"/>
                </a:lnTo>
                <a:cubicBezTo>
                  <a:pt x="1130842" y="1563775"/>
                  <a:pt x="1164792" y="1563580"/>
                  <a:pt x="1197864" y="1557281"/>
                </a:cubicBezTo>
                <a:cubicBezTo>
                  <a:pt x="1229124" y="1551327"/>
                  <a:pt x="1258100" y="1536090"/>
                  <a:pt x="1289304" y="1529849"/>
                </a:cubicBezTo>
                <a:cubicBezTo>
                  <a:pt x="1334533" y="1520803"/>
                  <a:pt x="1380892" y="1518682"/>
                  <a:pt x="1426464" y="1511561"/>
                </a:cubicBezTo>
                <a:cubicBezTo>
                  <a:pt x="1478450" y="1503438"/>
                  <a:pt x="1530096" y="1493273"/>
                  <a:pt x="1581912" y="1484129"/>
                </a:cubicBezTo>
                <a:cubicBezTo>
                  <a:pt x="1659934" y="1406107"/>
                  <a:pt x="1554664" y="1513964"/>
                  <a:pt x="1636776" y="1420121"/>
                </a:cubicBezTo>
                <a:cubicBezTo>
                  <a:pt x="1664071" y="1388927"/>
                  <a:pt x="1680735" y="1383056"/>
                  <a:pt x="1700784" y="1346969"/>
                </a:cubicBezTo>
                <a:cubicBezTo>
                  <a:pt x="1775349" y="1212752"/>
                  <a:pt x="1675021" y="1367326"/>
                  <a:pt x="1737360" y="1273817"/>
                </a:cubicBezTo>
                <a:cubicBezTo>
                  <a:pt x="1817749" y="952260"/>
                  <a:pt x="1755349" y="1225798"/>
                  <a:pt x="1764792" y="432569"/>
                </a:cubicBezTo>
                <a:cubicBezTo>
                  <a:pt x="1761744" y="341129"/>
                  <a:pt x="1762849" y="249456"/>
                  <a:pt x="1755648" y="158249"/>
                </a:cubicBezTo>
                <a:cubicBezTo>
                  <a:pt x="1753670" y="133193"/>
                  <a:pt x="1748600" y="107578"/>
                  <a:pt x="1737360" y="85097"/>
                </a:cubicBezTo>
                <a:cubicBezTo>
                  <a:pt x="1729649" y="69675"/>
                  <a:pt x="1714394" y="59107"/>
                  <a:pt x="1700784" y="48521"/>
                </a:cubicBezTo>
                <a:cubicBezTo>
                  <a:pt x="1682221" y="34083"/>
                  <a:pt x="1716024" y="8897"/>
                  <a:pt x="1682496" y="2801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F6FDAF4-DE8C-55D0-57B7-61E1D39D2265}"/>
              </a:ext>
            </a:extLst>
          </p:cNvPr>
          <p:cNvSpPr txBox="1"/>
          <p:nvPr/>
        </p:nvSpPr>
        <p:spPr>
          <a:xfrm>
            <a:off x="371364" y="1228397"/>
            <a:ext cx="11449272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18872" lvl="0">
              <a:buClr>
                <a:srgbClr val="F0AD00"/>
              </a:buClr>
              <a:buSzPct val="100000"/>
              <a:defRPr/>
            </a:pPr>
            <a:endParaRPr lang="en-GB" sz="1600" dirty="0"/>
          </a:p>
          <a:p>
            <a:pPr marL="118872" algn="ctr">
              <a:buClr>
                <a:srgbClr val="F0AD00"/>
              </a:buClr>
              <a:buSzPct val="100000"/>
              <a:defRPr/>
            </a:pPr>
            <a:r>
              <a:rPr lang="en-GB" sz="48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sz="3200" dirty="0"/>
              <a:t> </a:t>
            </a:r>
            <a:endParaRPr kumimoji="0" lang="en-GB" sz="320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uLnTx/>
              <a:uFillTx/>
              <a:latin typeface="Corbel"/>
            </a:endParaRPr>
          </a:p>
          <a:p>
            <a:pPr marL="118872" algn="ctr">
              <a:buClr>
                <a:srgbClr val="F0AD00"/>
              </a:buClr>
              <a:buSzPct val="100000"/>
              <a:defRPr/>
            </a:pPr>
            <a:endParaRPr kumimoji="0" lang="en-GB" sz="4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5C74BB1-596B-475F-F7C7-1A31A8D2DE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0" cy="683879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65739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A6323-E678-7A07-3EF9-A68CDDFB3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EA4D359A-ADAB-3631-DAD2-BD827ABDB968}"/>
              </a:ext>
            </a:extLst>
          </p:cNvPr>
          <p:cNvSpPr txBox="1"/>
          <p:nvPr/>
        </p:nvSpPr>
        <p:spPr>
          <a:xfrm>
            <a:off x="35896" y="1700808"/>
            <a:ext cx="12156104" cy="486287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 </a:t>
            </a:r>
            <a:r>
              <a:rPr lang="en-GB" sz="39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Warning</a:t>
            </a: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to those who create storms for others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– v1-6</a:t>
            </a: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An </a:t>
            </a:r>
            <a:r>
              <a:rPr lang="en-GB" sz="4000" b="1" u="sng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Instruction</a:t>
            </a:r>
            <a:r>
              <a:rPr lang="en-GB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to all on wise use of money</a:t>
            </a:r>
            <a:r>
              <a:rPr lang="en-GB" sz="39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 </a:t>
            </a:r>
            <a:r>
              <a:rPr lang="en-GB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rPr>
              <a:t>– v1-6</a:t>
            </a:r>
            <a:endParaRPr lang="en-GB" sz="39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Real </a:t>
            </a:r>
            <a:r>
              <a:rPr lang="en-GB" sz="4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Encouragement</a:t>
            </a:r>
            <a:r>
              <a:rPr lang="en-GB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for the abused </a:t>
            </a:r>
            <a:r>
              <a:rPr lang="en-GB" sz="2800" dirty="0">
                <a:latin typeface="+mj-lt"/>
              </a:rPr>
              <a:t>– v4</a:t>
            </a:r>
          </a:p>
          <a:p>
            <a:pPr marL="539750" indent="-539750">
              <a:spcAft>
                <a:spcPts val="1200"/>
              </a:spcAft>
              <a:buFont typeface="+mj-lt"/>
              <a:buAutoNum type="arabicPeriod"/>
            </a:pPr>
            <a:endParaRPr lang="en-GB" sz="2800" dirty="0">
              <a:latin typeface="+mj-lt"/>
            </a:endParaRPr>
          </a:p>
          <a:p>
            <a:pPr lvl="1">
              <a:spcAft>
                <a:spcPts val="1200"/>
              </a:spcAft>
            </a:pPr>
            <a:r>
              <a:rPr lang="en-GB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	</a:t>
            </a:r>
          </a:p>
          <a:p>
            <a:pPr>
              <a:spcAft>
                <a:spcPts val="1200"/>
              </a:spcAft>
            </a:pPr>
            <a:endParaRPr lang="en-GB" sz="3200" dirty="0">
              <a:latin typeface="+mj-lt"/>
            </a:endParaRPr>
          </a:p>
          <a:p>
            <a:pPr marL="118872" lvl="0" algn="ctr">
              <a:buClr>
                <a:srgbClr val="F0AD00"/>
              </a:buClr>
              <a:buSzPct val="100000"/>
              <a:defRPr/>
            </a:pPr>
            <a:endParaRPr kumimoji="0" lang="en-GB" sz="40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orbe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A70650D-6D21-A419-1AF1-AD1AF1076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96" y="0"/>
            <a:ext cx="12156104" cy="1252728"/>
          </a:xfrm>
        </p:spPr>
        <p:txBody>
          <a:bodyPr>
            <a:normAutofit fontScale="90000"/>
          </a:bodyPr>
          <a:lstStyle/>
          <a:p>
            <a:r>
              <a:rPr lang="en-GB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Mature believers sleep while the wind blows! </a:t>
            </a:r>
            <a:r>
              <a:rPr lang="en-GB" sz="4000" b="0" dirty="0"/>
              <a:t>5v1-11</a:t>
            </a:r>
            <a:endParaRPr lang="en-GB" b="0" dirty="0"/>
          </a:p>
        </p:txBody>
      </p:sp>
    </p:spTree>
    <p:extLst>
      <p:ext uri="{BB962C8B-B14F-4D97-AF65-F5344CB8AC3E}">
        <p14:creationId xmlns:p14="http://schemas.microsoft.com/office/powerpoint/2010/main" val="11650872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719</Words>
  <Application>Microsoft Office PowerPoint</Application>
  <PresentationFormat>Widescreen</PresentationFormat>
  <Paragraphs>86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Book Antiqua</vt:lpstr>
      <vt:lpstr>Calibri</vt:lpstr>
      <vt:lpstr>Corbel</vt:lpstr>
      <vt:lpstr>Wingdings</vt:lpstr>
      <vt:lpstr>Wingdings 2</vt:lpstr>
      <vt:lpstr>Wingdings 3</vt:lpstr>
      <vt:lpstr>Module</vt:lpstr>
      <vt:lpstr>The Letter of James</vt:lpstr>
      <vt:lpstr>Mature believers sleep while the wind blows! 5v1-11</vt:lpstr>
      <vt:lpstr>Mature believers sleep while the wind blows! 5v1-11</vt:lpstr>
      <vt:lpstr>Mature believers sleep while the wind blows! 5v1-11</vt:lpstr>
      <vt:lpstr>Mature believers sleep while the wind blows! 5v1-11</vt:lpstr>
      <vt:lpstr>Mature believers sleep while the wind blows! 5v1-11</vt:lpstr>
      <vt:lpstr>Mature believers sleep while the wind blows! 5v1-11</vt:lpstr>
      <vt:lpstr>PowerPoint Presentation</vt:lpstr>
      <vt:lpstr>Mature believers sleep while the wind blows! 5v1-11</vt:lpstr>
      <vt:lpstr>Mature believers sleep while the wind blows! 5v1-11</vt:lpstr>
      <vt:lpstr>Mature believers sleep while the wind blows! 5v1-11</vt:lpstr>
      <vt:lpstr>Mature believers sleep while the wind blows! 5v1-11</vt:lpstr>
      <vt:lpstr>Mature believers sleep while the wind blows! 5v1-11</vt:lpstr>
      <vt:lpstr>Mature believers sleep while the wind blows! 5v1-11</vt:lpstr>
      <vt:lpstr>Mature believers sleep while the wind blows! 5v1-11</vt:lpstr>
      <vt:lpstr>Mature believers sleep while the wind blows! 5v1-11</vt:lpstr>
      <vt:lpstr>Mature believers sleep while the wind blows! 5v1-11</vt:lpstr>
      <vt:lpstr>Mature believers sleep while the wind blows! 5v1-11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letter of James (Ch 1:3-28 Marks of Spiritual maturity:</dc:title>
  <dc:creator>Church office</dc:creator>
  <cp:lastModifiedBy>Martin Aylett</cp:lastModifiedBy>
  <cp:revision>40</cp:revision>
  <dcterms:created xsi:type="dcterms:W3CDTF">2010-01-10T17:34:37Z</dcterms:created>
  <dcterms:modified xsi:type="dcterms:W3CDTF">2026-04-28T22:22:02Z</dcterms:modified>
</cp:coreProperties>
</file>