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302" r:id="rId4"/>
    <p:sldId id="257" r:id="rId5"/>
    <p:sldId id="258" r:id="rId6"/>
    <p:sldId id="259" r:id="rId7"/>
    <p:sldId id="303" r:id="rId8"/>
    <p:sldId id="305" r:id="rId9"/>
    <p:sldId id="306" r:id="rId10"/>
    <p:sldId id="307" r:id="rId11"/>
    <p:sldId id="308" r:id="rId12"/>
    <p:sldId id="304" r:id="rId13"/>
    <p:sldId id="309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2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6DBF-0638-B9D8-45FC-1670083E7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4D137-0C65-C719-36C1-E75551628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1F08F-D545-E3C1-28E8-2425F0D3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B9C0F-4644-AD88-1402-24BD4200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BDA97-BDF0-90DC-DF95-D948D9B1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8C6E-7DCD-8C60-EF34-0FD2D53F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D0E90-1F4F-16AC-1EDB-6031BBA04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5428C-CED2-C024-743F-B2778758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02D16-BC44-D5CE-23D2-73F2C725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56146-2F1F-3ABE-5CC5-BBA5B8BE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7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4216D9-9DE5-5B0B-6C78-6E9073A82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6F596-B690-2C49-18C2-B20BF1551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1B895-3B14-79DD-27DF-FD5D730A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5CC56-E1D9-EB92-C8BD-24C144E1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A00A-B680-A807-863F-08CF3B87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2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9777-AD85-6906-5DA4-854E1576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9CD3C-F8EB-0335-036B-5A369DDA4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F70A-F9D2-CC19-EA0A-45E15108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B2424-A4B5-3569-9381-ACE9611D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3F16-EA0E-FAF8-6AFC-912E186D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6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D4FE-9143-300D-2E4C-9837F016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7BD0C-66F1-F8C1-BC54-848C2D321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9EB10-106D-4600-336F-E88F4400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43EA4-E43A-1A61-5FE8-165A2B68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95279-31F5-DEA1-A384-B76A712A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8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9866-04F4-F9F3-4B19-90022EE9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238E1-7DAE-F933-BAC8-3A08E5F5B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C37AC-A654-CA7C-5BE9-B8DE64297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51110-55D1-82A7-9393-C2A6FFDE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38CB5-BD28-AC65-4E43-79629C94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1B3D5-E07C-B6C2-FEF7-B805BE13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44B80-3F91-2E42-5B5C-2043E59F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16641-F516-ADE5-C895-961CF2089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335AB-A88C-D2FC-CF5E-7C10F0E6F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3F3DCF-9379-E25B-DFD5-EDC798B47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7F2C2-E085-2AA3-3880-E85BBF90E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C1138-EEF6-8083-D801-95882C89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32093-ED71-41ED-20CD-3C802BCB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D9EF4-2F4F-D6DA-1E07-669D69EA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2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1859-4DCA-FD23-8239-50EFD967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19D85-3FAD-F85E-8860-92F26339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06B2C-E585-8C54-86D0-FA198404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99223-4473-FBD5-E4DE-0720064C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5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A3599-201D-ED73-1D4C-BD06DB9B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FCA16-7928-793F-4F02-AE44DF81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C9A5E-5DE8-C1B1-CEA6-73DF748B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0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18EE-65B0-B74C-30BB-B17F7DDB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62E6-C11A-9117-5A5D-326EC2A7A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4CB70-008D-0AB6-3129-635713A73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73068-0930-2702-9131-000FCEE6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18747-ACEE-488D-5C96-2B0976A6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3CF48-10D9-06F5-C90D-0FC9116B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1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A0CC-5016-8E34-3051-FDA3EFFD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0BE4F-4596-2417-2716-011F14082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4E4F8-4988-5DF3-2C83-D7931D3CD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A340F-822D-0C93-DF95-8408ABD6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74BAA-8FF7-D86B-9321-A8BE3388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B2726-4248-B8F9-2060-DD86F7DE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2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9DECF-5632-C5D5-691F-7C0852E3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97C22-14DD-A0AF-C72A-0103E2B3D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F2180-EB70-4326-AA85-BC29C515F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05D6A-21AC-491F-8DE9-5A575215FF79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58D3-CCED-B37F-CF9E-617C4DE35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22C81-7F3A-9D1B-8AA8-061BE3CA3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B7BC-8EF5-410A-AF8F-A7A50B4BC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5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7DB0-6D56-21B8-4709-B2B6037E9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2838"/>
            <a:ext cx="9144000" cy="2387600"/>
          </a:xfrm>
        </p:spPr>
        <p:txBody>
          <a:bodyPr/>
          <a:lstStyle/>
          <a:p>
            <a:r>
              <a:rPr lang="en-GB" sz="8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Encountering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8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B4BAC-0686-6307-6097-BBC43AF6E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686150"/>
            <a:ext cx="9144000" cy="567626"/>
          </a:xfrm>
        </p:spPr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Summer 2025</a:t>
            </a:r>
          </a:p>
        </p:txBody>
      </p:sp>
    </p:spTree>
    <p:extLst>
      <p:ext uri="{BB962C8B-B14F-4D97-AF65-F5344CB8AC3E}">
        <p14:creationId xmlns:p14="http://schemas.microsoft.com/office/powerpoint/2010/main" val="254678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451FFF-F9A5-BD8F-E649-7D12A12FF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713755-4AE5-2DAD-3788-2654CEF0D627}"/>
              </a:ext>
            </a:extLst>
          </p:cNvPr>
          <p:cNvCxnSpPr/>
          <p:nvPr/>
        </p:nvCxnSpPr>
        <p:spPr>
          <a:xfrm>
            <a:off x="0" y="1042417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643C242-4D66-7961-FC8A-AEDB70CB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7"/>
            <a:ext cx="10515600" cy="99733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 Rich Fool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GB" sz="3200" dirty="0"/>
              <a:t>- </a:t>
            </a:r>
            <a:r>
              <a:rPr lang="en-GB" sz="3200" dirty="0">
                <a:latin typeface="Aptos Display" panose="020B0004020202020204" pitchFamily="34" charset="0"/>
              </a:rPr>
              <a:t>Luke 18v18-24</a:t>
            </a:r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2A10A1-263B-136E-44E5-919B66B61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12192000" cy="560466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He didn’t understand who Jesus really was: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Jesus is God!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He didn’t understand ‘sin’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GB" sz="3200" dirty="0">
                <a:latin typeface="Aptos Display" panose="020B0004020202020204" pitchFamily="34" charset="0"/>
              </a:rPr>
              <a:t>One ‘failing’ is enough!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29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49A6DC-761B-C09D-0A4D-DEA77D0C0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804C05-FB52-FDB7-0254-0E20F986DA5C}"/>
              </a:ext>
            </a:extLst>
          </p:cNvPr>
          <p:cNvCxnSpPr/>
          <p:nvPr/>
        </p:nvCxnSpPr>
        <p:spPr>
          <a:xfrm>
            <a:off x="0" y="1042417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228B2D1-B8D1-23AE-7A1A-A2069E3A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7"/>
            <a:ext cx="10515600" cy="99733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 Rich Fool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GB" sz="3200" dirty="0"/>
              <a:t>- </a:t>
            </a:r>
            <a:r>
              <a:rPr lang="en-GB" sz="3200" dirty="0">
                <a:latin typeface="Aptos Display" panose="020B0004020202020204" pitchFamily="34" charset="0"/>
              </a:rPr>
              <a:t>Luke 18v18-24</a:t>
            </a:r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354B48-0F42-966A-80A5-7DAB4B901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12192000" cy="560466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He didn’t understand who Jesus really was: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Jesus is God!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He didn’t understand ‘sin’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One ‘failing’ is enough! 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He didn’t understand how God’s rescue 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77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CA689-BFA2-1498-3A45-6C57A4D1B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3F2D5C-B4AA-3DF8-A39C-8544BC927850}"/>
              </a:ext>
            </a:extLst>
          </p:cNvPr>
          <p:cNvCxnSpPr/>
          <p:nvPr/>
        </p:nvCxnSpPr>
        <p:spPr>
          <a:xfrm>
            <a:off x="0" y="1042417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9FD8D44-40FE-A1BE-C7E9-7528F78A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07"/>
            <a:ext cx="10515600" cy="97840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 Rich Fool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GB" sz="3200" dirty="0">
                <a:latin typeface="Aptos Display" panose="020B0004020202020204" pitchFamily="34" charset="0"/>
              </a:rPr>
              <a:t>- Luke 18v18-24</a:t>
            </a:r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BD6FE-0B9B-8465-99E3-ABC8ED39740B}"/>
              </a:ext>
            </a:extLst>
          </p:cNvPr>
          <p:cNvSpPr txBox="1"/>
          <p:nvPr/>
        </p:nvSpPr>
        <p:spPr>
          <a:xfrm>
            <a:off x="1085088" y="1311289"/>
            <a:ext cx="10021824" cy="1596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</a:rPr>
              <a:t>"If I can get to heaven, this will be one of the reasons"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(Donald Trump, 19/8/25)</a:t>
            </a:r>
          </a:p>
        </p:txBody>
      </p:sp>
    </p:spTree>
    <p:extLst>
      <p:ext uri="{BB962C8B-B14F-4D97-AF65-F5344CB8AC3E}">
        <p14:creationId xmlns:p14="http://schemas.microsoft.com/office/powerpoint/2010/main" val="205158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E94028-03AE-F853-4D06-39033C279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A88E05-DD41-2247-BEF5-98BE3ED00EA2}"/>
              </a:ext>
            </a:extLst>
          </p:cNvPr>
          <p:cNvCxnSpPr/>
          <p:nvPr/>
        </p:nvCxnSpPr>
        <p:spPr>
          <a:xfrm>
            <a:off x="0" y="1042417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8630FF1-7B1D-A6D5-A523-001E44C6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7"/>
            <a:ext cx="10515600" cy="99733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 Rich Fool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GB" sz="3200" dirty="0"/>
              <a:t>- </a:t>
            </a:r>
            <a:r>
              <a:rPr lang="en-GB" sz="3200" dirty="0">
                <a:latin typeface="Aptos Display" panose="020B0004020202020204" pitchFamily="34" charset="0"/>
              </a:rPr>
              <a:t>Luke 18v18-24</a:t>
            </a:r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34DBA7-6706-87A7-67B5-86A276416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12192000" cy="560466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He didn’t understand who Jesus really was: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Jesus is God!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He didn’t understand ‘sin’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One ‘failing’ is enough! 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He didn’t understand how God’s rescue works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GB" sz="3200" dirty="0">
                <a:latin typeface="Aptos Display" panose="020B0004020202020204" pitchFamily="34" charset="0"/>
              </a:rPr>
              <a:t>We don’t get into heaven by ‘doing’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1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9B13DC-2CAF-4175-7602-6E5267D5E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E26800-0414-A200-58CB-DE38245711A0}"/>
              </a:ext>
            </a:extLst>
          </p:cNvPr>
          <p:cNvCxnSpPr/>
          <p:nvPr/>
        </p:nvCxnSpPr>
        <p:spPr>
          <a:xfrm>
            <a:off x="0" y="1042417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4BF7BDC-0E68-9090-E174-4CAE2F762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7"/>
            <a:ext cx="10515600" cy="99733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 Rich Fool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GB" sz="3200" dirty="0"/>
              <a:t>- </a:t>
            </a:r>
            <a:r>
              <a:rPr lang="en-GB" sz="3200" dirty="0">
                <a:latin typeface="Aptos Display" panose="020B0004020202020204" pitchFamily="34" charset="0"/>
              </a:rPr>
              <a:t>Luke 18v18-24</a:t>
            </a:r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2ECEF1-B9FA-9878-627A-A9320897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12192000" cy="560466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He didn’t understand who Jesus really was: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Jesus is God!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He didn’t understand ‘sin’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One ‘failing’ is enough! 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He didn’t understand how God’s rescue works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GB" sz="3200" dirty="0">
                <a:latin typeface="Aptos Display" panose="020B0004020202020204" pitchFamily="34" charset="0"/>
              </a:rPr>
              <a:t>We don’t get into heaven by ‘doing’ </a:t>
            </a:r>
          </a:p>
          <a:p>
            <a:pPr lvl="1"/>
            <a:r>
              <a:rPr lang="en-GB" sz="3200" dirty="0">
                <a:latin typeface="Aptos Display" panose="020B0004020202020204" pitchFamily="34" charset="0"/>
              </a:rPr>
              <a:t>Sins forgiven comes through believing, trusting and following Jesus</a:t>
            </a:r>
            <a:endParaRPr lang="en-GB" dirty="0">
              <a:latin typeface="Aptos Display" panose="020B00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24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7EA699-7E83-05F0-C67D-1229DEAC8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10C0A2-9D58-6CBB-E44A-70D17F2F7AFA}"/>
              </a:ext>
            </a:extLst>
          </p:cNvPr>
          <p:cNvCxnSpPr/>
          <p:nvPr/>
        </p:nvCxnSpPr>
        <p:spPr>
          <a:xfrm>
            <a:off x="0" y="1042417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92F2A39-66EA-5AA2-0746-90E3831F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2416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 Rich Fool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GB" sz="3200" dirty="0">
                <a:latin typeface="Aptos Display" panose="020B0004020202020204" pitchFamily="34" charset="0"/>
              </a:rPr>
              <a:t>- Luke 18v18-24</a:t>
            </a:r>
            <a:endParaRPr lang="en-GB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3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D5C1-F637-5B87-E238-3CED3EBED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A98D6-68CF-47D0-2AB9-0DBC17D1AF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114DC-00BE-C063-DEF1-7263DFA6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CD85-530B-26F2-1169-465D0226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5421E-C04E-5383-0A22-EF692BE97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own's youngest and first openly gay mayor welcomed - BBC News">
            <a:extLst>
              <a:ext uri="{FF2B5EF4-FFF2-40B4-BE49-F238E27FC236}">
                <a16:creationId xmlns:a16="http://schemas.microsoft.com/office/drawing/2014/main" id="{FF7D3617-7349-F65D-DE07-9A17F1FE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0"/>
            <a:ext cx="893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CEA5-BC3A-D1C6-7B26-07285CE4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D4D18-CCB1-BF5F-7E4E-88BA9E944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Blues Charitable Trust — Blues News — Blues Rugby">
            <a:extLst>
              <a:ext uri="{FF2B5EF4-FFF2-40B4-BE49-F238E27FC236}">
                <a16:creationId xmlns:a16="http://schemas.microsoft.com/office/drawing/2014/main" id="{611C4933-9937-D60E-5212-493472E935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1B5C0-6251-399F-AFC9-E40C1BDF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4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B61A-60A2-A8F2-7990-534D6F05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7B34-2442-9ACE-E078-6926E6115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51B18-1CD5-1AD3-3FDC-6597BB186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250"/>
            <a:ext cx="121920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5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C3851B-3911-EB7F-CDD9-E0877B77C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ECAA24-DB5E-43C6-CDB2-A6918798D3D6}"/>
              </a:ext>
            </a:extLst>
          </p:cNvPr>
          <p:cNvCxnSpPr/>
          <p:nvPr/>
        </p:nvCxnSpPr>
        <p:spPr>
          <a:xfrm>
            <a:off x="0" y="1042417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2677D97-5A13-D52E-0AC1-0B1051E3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7"/>
            <a:ext cx="10515600" cy="99733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 Rich Fool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GB" sz="3200" dirty="0"/>
              <a:t>- </a:t>
            </a:r>
            <a:r>
              <a:rPr lang="en-GB" sz="3200" dirty="0">
                <a:latin typeface="Aptos Display" panose="020B0004020202020204" pitchFamily="34" charset="0"/>
              </a:rPr>
              <a:t>Luke 18v18-24</a:t>
            </a:r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F72178-77C2-DF91-DD25-163422D4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12192000" cy="560466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He didn’t understand who Jesus really was: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05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FB81B2-D1BB-1C77-3CC1-2010E5152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4E7DC-85EA-5646-337F-4F0827F067A0}"/>
              </a:ext>
            </a:extLst>
          </p:cNvPr>
          <p:cNvCxnSpPr/>
          <p:nvPr/>
        </p:nvCxnSpPr>
        <p:spPr>
          <a:xfrm>
            <a:off x="0" y="1042417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FD4E69D-E719-3113-9C9D-E02C2FA0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7"/>
            <a:ext cx="10515600" cy="99733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 Rich Fool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GB" sz="3200" dirty="0"/>
              <a:t>- </a:t>
            </a:r>
            <a:r>
              <a:rPr lang="en-GB" sz="3200" dirty="0">
                <a:latin typeface="Aptos Display" panose="020B0004020202020204" pitchFamily="34" charset="0"/>
              </a:rPr>
              <a:t>Luke 18v18-24</a:t>
            </a:r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5A5B6A-AE42-C2A1-A03D-7BFB7611B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12192000" cy="560466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He didn’t understand who Jesus really was: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GB" sz="3200" dirty="0">
                <a:latin typeface="Aptos Display" panose="020B0004020202020204" pitchFamily="34" charset="0"/>
              </a:rPr>
              <a:t>Jesus is God!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4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CB039-D80E-9ECB-7DA8-D55BF3467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38B646-093C-82E0-68AC-598A8EE71D7A}"/>
              </a:ext>
            </a:extLst>
          </p:cNvPr>
          <p:cNvCxnSpPr/>
          <p:nvPr/>
        </p:nvCxnSpPr>
        <p:spPr>
          <a:xfrm>
            <a:off x="0" y="1042417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52E2F7D-3906-792E-6476-B489E48E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7"/>
            <a:ext cx="10515600" cy="99733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A Rich Fool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GB" sz="3200" dirty="0"/>
              <a:t>- </a:t>
            </a:r>
            <a:r>
              <a:rPr lang="en-GB" sz="3200" dirty="0">
                <a:latin typeface="Aptos Display" panose="020B0004020202020204" pitchFamily="34" charset="0"/>
              </a:rPr>
              <a:t>Luke 18v18-24</a:t>
            </a:r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3BEFFD-79D3-B1CD-0CD5-A8DA9D575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12192000" cy="560466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He didn’t understand who Jesus really was: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chemeClr val="bg1">
                    <a:lumMod val="65000"/>
                  </a:schemeClr>
                </a:solidFill>
                <a:latin typeface="Aptos Display" panose="020B0004020202020204" pitchFamily="34" charset="0"/>
              </a:rPr>
              <a:t>Jesus is God!</a:t>
            </a:r>
          </a:p>
          <a:p>
            <a:pPr marL="514350" lvl="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He didn’t understand ‘sin’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 Display</vt:lpstr>
      <vt:lpstr>Arial</vt:lpstr>
      <vt:lpstr>Bodoni MT</vt:lpstr>
      <vt:lpstr>Calibri</vt:lpstr>
      <vt:lpstr>Calibri Light</vt:lpstr>
      <vt:lpstr>Office Theme</vt:lpstr>
      <vt:lpstr>Encountering  Jesus </vt:lpstr>
      <vt:lpstr>A Rich Fool - Luke 18v18-24</vt:lpstr>
      <vt:lpstr>PowerPoint Presentation</vt:lpstr>
      <vt:lpstr>PowerPoint Presentation</vt:lpstr>
      <vt:lpstr>PowerPoint Presentation</vt:lpstr>
      <vt:lpstr>PowerPoint Presentation</vt:lpstr>
      <vt:lpstr>A Rich Fool - Luke 18v18-24</vt:lpstr>
      <vt:lpstr>A Rich Fool - Luke 18v18-24</vt:lpstr>
      <vt:lpstr>A Rich Fool - Luke 18v18-24</vt:lpstr>
      <vt:lpstr>A Rich Fool - Luke 18v18-24</vt:lpstr>
      <vt:lpstr>A Rich Fool - Luke 18v18-24</vt:lpstr>
      <vt:lpstr>A Rich Fool - Luke 18v18-24</vt:lpstr>
      <vt:lpstr>A Rich Fool - Luke 18v18-24</vt:lpstr>
      <vt:lpstr>A Rich Fool - Luke 18v18-24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10</cp:revision>
  <dcterms:created xsi:type="dcterms:W3CDTF">2025-07-25T11:52:58Z</dcterms:created>
  <dcterms:modified xsi:type="dcterms:W3CDTF">2025-09-02T11:47:27Z</dcterms:modified>
</cp:coreProperties>
</file>