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8288000" cy="10287000"/>
  <p:notesSz cx="6858000" cy="9144000"/>
  <p:embeddedFontLst>
    <p:embeddedFont>
      <p:font typeface="Open Sauce Bold" panose="020B0604020202020204" charset="0"/>
      <p:regular r:id="rId53"/>
    </p:embeddedFont>
    <p:embeddedFont>
      <p:font typeface="TT Commons Pro Bold" panose="020B0604020202020204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5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3736" y="0"/>
            <a:ext cx="10985562" cy="10985562"/>
          </a:xfrm>
          <a:custGeom>
            <a:avLst/>
            <a:gdLst/>
            <a:ahLst/>
            <a:cxnLst/>
            <a:rect l="l" t="t" r="r" b="b"/>
            <a:pathLst>
              <a:path w="10985562" h="10985562">
                <a:moveTo>
                  <a:pt x="0" y="0"/>
                </a:moveTo>
                <a:lnTo>
                  <a:pt x="10985563" y="0"/>
                </a:lnTo>
                <a:lnTo>
                  <a:pt x="10985563" y="10985562"/>
                </a:lnTo>
                <a:lnTo>
                  <a:pt x="0" y="1098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192502" y="-656334"/>
            <a:ext cx="4539262" cy="2978891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341475" y="-460745"/>
            <a:ext cx="4539262" cy="2978891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97833" y="1426187"/>
            <a:ext cx="5052518" cy="3315715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58150" y="-656334"/>
            <a:ext cx="4539262" cy="2978891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032203" y="-460745"/>
            <a:ext cx="5951714" cy="3905813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339082" y="1414141"/>
            <a:ext cx="5724221" cy="3756520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032203" y="2322557"/>
            <a:ext cx="5724221" cy="3756520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887359" y="3698114"/>
            <a:ext cx="3462992" cy="2367840"/>
            <a:chOff x="0" y="0"/>
            <a:chExt cx="780104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607989" y="3847040"/>
            <a:ext cx="3993054" cy="2730272"/>
            <a:chOff x="0" y="0"/>
            <a:chExt cx="780104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20391" y="4078757"/>
            <a:ext cx="5850981" cy="4000640"/>
            <a:chOff x="0" y="0"/>
            <a:chExt cx="780104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836518" y="5257660"/>
            <a:ext cx="6895200" cy="4714630"/>
            <a:chOff x="0" y="0"/>
            <a:chExt cx="780104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251583" y="7441512"/>
            <a:ext cx="6895200" cy="4714630"/>
            <a:chOff x="0" y="0"/>
            <a:chExt cx="780104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339082" y="8538565"/>
            <a:ext cx="3127413" cy="2138385"/>
            <a:chOff x="0" y="0"/>
            <a:chExt cx="780104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201192" y="6857667"/>
            <a:ext cx="4231530" cy="2893331"/>
            <a:chOff x="0" y="0"/>
            <a:chExt cx="780104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3480" y="8304333"/>
            <a:ext cx="4231530" cy="2893331"/>
            <a:chOff x="0" y="0"/>
            <a:chExt cx="780104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2192502" y="7091900"/>
            <a:ext cx="4231530" cy="2893331"/>
            <a:chOff x="0" y="0"/>
            <a:chExt cx="780104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82410" y="-765597"/>
            <a:ext cx="7432269" cy="13212923"/>
          </a:xfrm>
          <a:custGeom>
            <a:avLst/>
            <a:gdLst/>
            <a:ahLst/>
            <a:cxnLst/>
            <a:rect l="l" t="t" r="r" b="b"/>
            <a:pathLst>
              <a:path w="7432269" h="13212923">
                <a:moveTo>
                  <a:pt x="0" y="0"/>
                </a:moveTo>
                <a:lnTo>
                  <a:pt x="7432269" y="0"/>
                </a:lnTo>
                <a:lnTo>
                  <a:pt x="7432269" y="13212922"/>
                </a:lnTo>
                <a:lnTo>
                  <a:pt x="0" y="13212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6687361" y="3381730"/>
            <a:ext cx="2111183" cy="1385464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34813" y="1850021"/>
            <a:ext cx="3034725" cy="1991538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103375" y="1274067"/>
            <a:ext cx="2958894" cy="1941774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263505" y="6665388"/>
            <a:ext cx="2121161" cy="1392012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719801" y="3655107"/>
            <a:ext cx="3087408" cy="2026111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218022" y="-486711"/>
            <a:ext cx="3812266" cy="2501800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124155" y="-486711"/>
            <a:ext cx="4589223" cy="3011677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153407" y="7407324"/>
            <a:ext cx="5579815" cy="3661754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181024" y="4191976"/>
            <a:ext cx="3235040" cy="2122995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5288887">
            <a:off x="3956626" y="2154343"/>
            <a:ext cx="3235040" cy="2122995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101979" y="1692532"/>
            <a:ext cx="1079045" cy="708123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473191" y="-765597"/>
            <a:ext cx="3399442" cy="2230884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362548" y="2123742"/>
            <a:ext cx="4033230" cy="2646807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218022" y="8409825"/>
            <a:ext cx="4033230" cy="2646807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877378" y="8391223"/>
            <a:ext cx="3307247" cy="2170381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865665" y="5840864"/>
            <a:ext cx="3307247" cy="2170381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582822" y="3983783"/>
            <a:ext cx="3869533" cy="2539381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786428" y="8141515"/>
            <a:ext cx="3869533" cy="2539381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4044928" y="4866819"/>
            <a:ext cx="3307247" cy="2170381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4044928" y="7433910"/>
            <a:ext cx="2533372" cy="1662525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6939820" y="7475350"/>
            <a:ext cx="2533372" cy="1662525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4460932" y="6348720"/>
            <a:ext cx="3569356" cy="2342390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82410" y="-765597"/>
            <a:ext cx="7432269" cy="13212923"/>
          </a:xfrm>
          <a:custGeom>
            <a:avLst/>
            <a:gdLst/>
            <a:ahLst/>
            <a:cxnLst/>
            <a:rect l="l" t="t" r="r" b="b"/>
            <a:pathLst>
              <a:path w="7432269" h="13212923">
                <a:moveTo>
                  <a:pt x="0" y="0"/>
                </a:moveTo>
                <a:lnTo>
                  <a:pt x="7432269" y="0"/>
                </a:lnTo>
                <a:lnTo>
                  <a:pt x="7432269" y="13212922"/>
                </a:lnTo>
                <a:lnTo>
                  <a:pt x="0" y="13212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6687361" y="3381730"/>
            <a:ext cx="2111183" cy="1385464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34813" y="1850021"/>
            <a:ext cx="3034725" cy="1991538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103375" y="1274067"/>
            <a:ext cx="2958894" cy="1941774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263505" y="6665388"/>
            <a:ext cx="2121161" cy="1392012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719801" y="3655107"/>
            <a:ext cx="3087408" cy="2026111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218022" y="-486711"/>
            <a:ext cx="3812266" cy="2501800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124155" y="-486711"/>
            <a:ext cx="4589223" cy="3011677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153407" y="7407324"/>
            <a:ext cx="5579815" cy="3661754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473191" y="-765597"/>
            <a:ext cx="3399442" cy="2230884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362548" y="2123742"/>
            <a:ext cx="4033230" cy="2646807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218022" y="8409825"/>
            <a:ext cx="4033230" cy="2646807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877378" y="8391223"/>
            <a:ext cx="3307247" cy="2170381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865665" y="5840864"/>
            <a:ext cx="3307247" cy="2170381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582822" y="3983783"/>
            <a:ext cx="3869533" cy="2539381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786428" y="8141515"/>
            <a:ext cx="3869533" cy="2539381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044928" y="4866819"/>
            <a:ext cx="3307247" cy="2170381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044928" y="7433910"/>
            <a:ext cx="2533372" cy="1662525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6939820" y="7475350"/>
            <a:ext cx="2533372" cy="1662525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4460932" y="6348720"/>
            <a:ext cx="3569356" cy="2342390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82410" y="-765597"/>
            <a:ext cx="7432269" cy="13212923"/>
          </a:xfrm>
          <a:custGeom>
            <a:avLst/>
            <a:gdLst/>
            <a:ahLst/>
            <a:cxnLst/>
            <a:rect l="l" t="t" r="r" b="b"/>
            <a:pathLst>
              <a:path w="7432269" h="13212923">
                <a:moveTo>
                  <a:pt x="0" y="0"/>
                </a:moveTo>
                <a:lnTo>
                  <a:pt x="7432269" y="0"/>
                </a:lnTo>
                <a:lnTo>
                  <a:pt x="7432269" y="13212922"/>
                </a:lnTo>
                <a:lnTo>
                  <a:pt x="0" y="13212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6687361" y="3381730"/>
            <a:ext cx="2111183" cy="1385464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34813" y="1850021"/>
            <a:ext cx="3034725" cy="1991538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103375" y="1274067"/>
            <a:ext cx="2958894" cy="1941774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263505" y="6665388"/>
            <a:ext cx="2121161" cy="1392012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719801" y="3655107"/>
            <a:ext cx="3087408" cy="2026111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218022" y="-486711"/>
            <a:ext cx="3812266" cy="2501800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124155" y="-486711"/>
            <a:ext cx="4589223" cy="3011677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153407" y="7407324"/>
            <a:ext cx="5579815" cy="3661754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473191" y="-765597"/>
            <a:ext cx="3399442" cy="2230884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362548" y="2123742"/>
            <a:ext cx="4033230" cy="2646807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218022" y="8409825"/>
            <a:ext cx="4033230" cy="2646807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877378" y="8391223"/>
            <a:ext cx="3307247" cy="2170381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865665" y="5840864"/>
            <a:ext cx="3307247" cy="2170381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582822" y="3983783"/>
            <a:ext cx="3869533" cy="2539381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786428" y="8141515"/>
            <a:ext cx="3869533" cy="2539381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044928" y="4866819"/>
            <a:ext cx="3307247" cy="2170381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6939820" y="7475350"/>
            <a:ext cx="2533372" cy="1662525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82410" y="-765597"/>
            <a:ext cx="7432269" cy="13212923"/>
          </a:xfrm>
          <a:custGeom>
            <a:avLst/>
            <a:gdLst/>
            <a:ahLst/>
            <a:cxnLst/>
            <a:rect l="l" t="t" r="r" b="b"/>
            <a:pathLst>
              <a:path w="7432269" h="13212923">
                <a:moveTo>
                  <a:pt x="0" y="0"/>
                </a:moveTo>
                <a:lnTo>
                  <a:pt x="7432269" y="0"/>
                </a:lnTo>
                <a:lnTo>
                  <a:pt x="7432269" y="13212922"/>
                </a:lnTo>
                <a:lnTo>
                  <a:pt x="0" y="13212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6687361" y="3381730"/>
            <a:ext cx="2111183" cy="1385464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34813" y="1850021"/>
            <a:ext cx="3034725" cy="1991538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63505" y="6665388"/>
            <a:ext cx="2121161" cy="1392012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719801" y="3655107"/>
            <a:ext cx="3087408" cy="2026111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218022" y="-486711"/>
            <a:ext cx="3812266" cy="2501800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473191" y="-765597"/>
            <a:ext cx="3399442" cy="2230884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362548" y="2123742"/>
            <a:ext cx="4033230" cy="2646807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218022" y="8409825"/>
            <a:ext cx="4033230" cy="2646807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865665" y="5840864"/>
            <a:ext cx="3307247" cy="2170381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582822" y="3983783"/>
            <a:ext cx="3869533" cy="2539381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786428" y="8141515"/>
            <a:ext cx="3869533" cy="2539381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044928" y="4866819"/>
            <a:ext cx="3307247" cy="2170381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939820" y="7475350"/>
            <a:ext cx="2533372" cy="1662525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82410" y="-765597"/>
            <a:ext cx="7432269" cy="13212923"/>
          </a:xfrm>
          <a:custGeom>
            <a:avLst/>
            <a:gdLst/>
            <a:ahLst/>
            <a:cxnLst/>
            <a:rect l="l" t="t" r="r" b="b"/>
            <a:pathLst>
              <a:path w="7432269" h="13212923">
                <a:moveTo>
                  <a:pt x="0" y="0"/>
                </a:moveTo>
                <a:lnTo>
                  <a:pt x="7432269" y="0"/>
                </a:lnTo>
                <a:lnTo>
                  <a:pt x="7432269" y="13212922"/>
                </a:lnTo>
                <a:lnTo>
                  <a:pt x="0" y="13212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6203" y="0"/>
            <a:ext cx="14815595" cy="10287000"/>
          </a:xfrm>
          <a:custGeom>
            <a:avLst/>
            <a:gdLst/>
            <a:ahLst/>
            <a:cxnLst/>
            <a:rect l="l" t="t" r="r" b="b"/>
            <a:pathLst>
              <a:path w="14815595" h="10287000">
                <a:moveTo>
                  <a:pt x="0" y="0"/>
                </a:moveTo>
                <a:lnTo>
                  <a:pt x="14815594" y="0"/>
                </a:lnTo>
                <a:lnTo>
                  <a:pt x="148155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895205" y="-619790"/>
            <a:ext cx="4513719" cy="2962128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9821" y="8010717"/>
            <a:ext cx="4513719" cy="2962128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17465" y="-643882"/>
            <a:ext cx="5457615" cy="3581560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528766" y="6882905"/>
            <a:ext cx="6232289" cy="4089940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879115" y="7542063"/>
            <a:ext cx="4739615" cy="3110373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774192" y="8830269"/>
            <a:ext cx="3697537" cy="2426509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679997" y="8546336"/>
            <a:ext cx="3697537" cy="2426509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561763" y="5584208"/>
            <a:ext cx="3697537" cy="2426509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400154" y="-813015"/>
            <a:ext cx="3697537" cy="2426509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02616" y="1440640"/>
            <a:ext cx="2823884" cy="1853174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45385" y="6063079"/>
            <a:ext cx="4003256" cy="2627137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152065" y="7921870"/>
            <a:ext cx="2137015" cy="1402416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89485" y="5078807"/>
            <a:ext cx="2235595" cy="1467109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013655" y="4062922"/>
            <a:ext cx="2235595" cy="1467109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362227" y="2454932"/>
            <a:ext cx="1578659" cy="1035995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890668" y="404645"/>
            <a:ext cx="1578659" cy="1035995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224325" y="6364908"/>
            <a:ext cx="1578659" cy="1035995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2638999" y="4178520"/>
            <a:ext cx="1578659" cy="1035995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9539357" y="3525745"/>
            <a:ext cx="1989409" cy="1305550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8372817" y="2972929"/>
            <a:ext cx="1989409" cy="1305550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9808386" y="3127469"/>
            <a:ext cx="1107681" cy="726916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9915486" y="1843327"/>
            <a:ext cx="1107681" cy="726916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49250" y="918217"/>
            <a:ext cx="902306" cy="592138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9464333" y="1547258"/>
            <a:ext cx="902306" cy="592138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9845956" y="1284571"/>
            <a:ext cx="688105" cy="451569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27962" y="1613494"/>
            <a:ext cx="688105" cy="451569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572015" y="2229147"/>
            <a:ext cx="688105" cy="451569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9464333" y="2003363"/>
            <a:ext cx="688105" cy="451569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366639" y="1353658"/>
            <a:ext cx="688105" cy="451569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1295530" y="-619790"/>
            <a:ext cx="2843871" cy="1866290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4791666" y="2412189"/>
            <a:ext cx="2843871" cy="1866290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4644911" y="4498618"/>
            <a:ext cx="2843871" cy="1866290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3840371" y="3625704"/>
            <a:ext cx="2843871" cy="1866290"/>
            <a:chOff x="0" y="0"/>
            <a:chExt cx="812800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13072375" y="2139396"/>
            <a:ext cx="2843871" cy="1866290"/>
            <a:chOff x="0" y="0"/>
            <a:chExt cx="812800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895205" y="2937678"/>
            <a:ext cx="4035251" cy="2648134"/>
            <a:chOff x="0" y="0"/>
            <a:chExt cx="812800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3879115" y="5585811"/>
            <a:ext cx="4035251" cy="2648134"/>
            <a:chOff x="0" y="0"/>
            <a:chExt cx="812800" cy="533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6880816" y="6987356"/>
            <a:ext cx="4035251" cy="2648134"/>
            <a:chOff x="0" y="0"/>
            <a:chExt cx="812800" cy="5334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9805120" y="6279742"/>
            <a:ext cx="4035251" cy="2648134"/>
            <a:chOff x="0" y="0"/>
            <a:chExt cx="812800" cy="5334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0485943" y="2500569"/>
            <a:ext cx="4035251" cy="2648134"/>
            <a:chOff x="0" y="0"/>
            <a:chExt cx="812800" cy="53340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10728244" y="1214286"/>
            <a:ext cx="3048676" cy="2000694"/>
            <a:chOff x="0" y="0"/>
            <a:chExt cx="812800" cy="5334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10004428" y="0"/>
            <a:ext cx="3048676" cy="2000694"/>
            <a:chOff x="0" y="0"/>
            <a:chExt cx="812800" cy="53340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7374103" y="-858998"/>
            <a:ext cx="3048676" cy="2000694"/>
            <a:chOff x="0" y="0"/>
            <a:chExt cx="812800" cy="53340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9055920" y="-1060211"/>
            <a:ext cx="3048676" cy="2000694"/>
            <a:chOff x="0" y="0"/>
            <a:chExt cx="812800" cy="53340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4220572" y="3152690"/>
            <a:ext cx="2329479" cy="1528721"/>
            <a:chOff x="0" y="0"/>
            <a:chExt cx="812800" cy="53340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3079445" y="5078807"/>
            <a:ext cx="2329479" cy="1528721"/>
            <a:chOff x="0" y="0"/>
            <a:chExt cx="812800" cy="5334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8515258" y="6006281"/>
            <a:ext cx="2329479" cy="1528721"/>
            <a:chOff x="0" y="0"/>
            <a:chExt cx="812800" cy="53340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12675631" y="4816332"/>
            <a:ext cx="2329479" cy="1528721"/>
            <a:chOff x="0" y="0"/>
            <a:chExt cx="812800" cy="53340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TextBox 14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12104596" y="5663444"/>
            <a:ext cx="2329479" cy="1528721"/>
            <a:chOff x="0" y="0"/>
            <a:chExt cx="812800" cy="53340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TextBox 14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2744833" y="1629371"/>
            <a:ext cx="3502864" cy="2298755"/>
            <a:chOff x="0" y="0"/>
            <a:chExt cx="812800" cy="533400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TextBox 14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6501564" y="113434"/>
            <a:ext cx="3502864" cy="2298755"/>
            <a:chOff x="0" y="0"/>
            <a:chExt cx="812800" cy="53340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9367522" y="2341114"/>
            <a:ext cx="1451734" cy="952700"/>
            <a:chOff x="0" y="0"/>
            <a:chExt cx="812800" cy="53340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TextBox 15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8641655" y="1935839"/>
            <a:ext cx="1451734" cy="952700"/>
            <a:chOff x="0" y="0"/>
            <a:chExt cx="812800" cy="53340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TextBox 15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4973630" y="1295114"/>
            <a:ext cx="1451734" cy="952700"/>
            <a:chOff x="0" y="0"/>
            <a:chExt cx="812800" cy="533400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TextBox 16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7393003" y="5155145"/>
            <a:ext cx="2417244" cy="1586317"/>
            <a:chOff x="0" y="0"/>
            <a:chExt cx="812800" cy="53340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TextBox 16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11237575" y="4538588"/>
            <a:ext cx="2417244" cy="1586317"/>
            <a:chOff x="0" y="0"/>
            <a:chExt cx="812800" cy="53340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TextBox 16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10249250" y="5443115"/>
            <a:ext cx="2417244" cy="1586317"/>
            <a:chOff x="0" y="0"/>
            <a:chExt cx="812800" cy="53340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TextBox 17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9354691" y="5119395"/>
            <a:ext cx="1701910" cy="1116878"/>
            <a:chOff x="0" y="0"/>
            <a:chExt cx="812800" cy="533400"/>
          </a:xfrm>
        </p:grpSpPr>
        <p:sp>
          <p:nvSpPr>
            <p:cNvPr id="172" name="Freeform 17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TextBox 17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74" name="Group 174"/>
          <p:cNvGrpSpPr/>
          <p:nvPr/>
        </p:nvGrpSpPr>
        <p:grpSpPr>
          <a:xfrm>
            <a:off x="4534357" y="4375116"/>
            <a:ext cx="1701910" cy="1116878"/>
            <a:chOff x="0" y="0"/>
            <a:chExt cx="812800" cy="53340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TextBox 17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5699497" y="1510356"/>
            <a:ext cx="1701910" cy="1116878"/>
            <a:chOff x="0" y="0"/>
            <a:chExt cx="812800" cy="533400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TextBox 17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5870169" y="2576345"/>
            <a:ext cx="1701910" cy="1116878"/>
            <a:chOff x="0" y="0"/>
            <a:chExt cx="812800" cy="53340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TextBox 18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3" name="Group 183"/>
          <p:cNvGrpSpPr/>
          <p:nvPr/>
        </p:nvGrpSpPr>
        <p:grpSpPr>
          <a:xfrm>
            <a:off x="5492687" y="4135672"/>
            <a:ext cx="1701910" cy="1116878"/>
            <a:chOff x="0" y="0"/>
            <a:chExt cx="812800" cy="533400"/>
          </a:xfrm>
        </p:grpSpPr>
        <p:sp>
          <p:nvSpPr>
            <p:cNvPr id="184" name="Freeform 18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TextBox 18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6" name="Group 186"/>
          <p:cNvGrpSpPr/>
          <p:nvPr/>
        </p:nvGrpSpPr>
        <p:grpSpPr>
          <a:xfrm>
            <a:off x="6187920" y="5000672"/>
            <a:ext cx="1861122" cy="1221361"/>
            <a:chOff x="0" y="0"/>
            <a:chExt cx="812800" cy="53340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TextBox 18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7748380" y="2221295"/>
            <a:ext cx="1976789" cy="1297268"/>
            <a:chOff x="0" y="0"/>
            <a:chExt cx="812800" cy="533400"/>
          </a:xfrm>
        </p:grpSpPr>
        <p:sp>
          <p:nvSpPr>
            <p:cNvPr id="190" name="Freeform 19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TextBox 19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92" name="Group 192"/>
          <p:cNvGrpSpPr/>
          <p:nvPr/>
        </p:nvGrpSpPr>
        <p:grpSpPr>
          <a:xfrm>
            <a:off x="5870169" y="1917712"/>
            <a:ext cx="1976789" cy="1297268"/>
            <a:chOff x="0" y="0"/>
            <a:chExt cx="812800" cy="53340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TextBox 19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95" name="Group 195"/>
          <p:cNvGrpSpPr/>
          <p:nvPr/>
        </p:nvGrpSpPr>
        <p:grpSpPr>
          <a:xfrm>
            <a:off x="7264933" y="2214633"/>
            <a:ext cx="1376722" cy="903474"/>
            <a:chOff x="0" y="0"/>
            <a:chExt cx="812800" cy="533400"/>
          </a:xfrm>
        </p:grpSpPr>
        <p:sp>
          <p:nvSpPr>
            <p:cNvPr id="196" name="Freeform 19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TextBox 19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98" name="Group 198"/>
          <p:cNvGrpSpPr/>
          <p:nvPr/>
        </p:nvGrpSpPr>
        <p:grpSpPr>
          <a:xfrm>
            <a:off x="7060019" y="4621379"/>
            <a:ext cx="1376722" cy="903474"/>
            <a:chOff x="0" y="0"/>
            <a:chExt cx="812800" cy="53340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TextBox 20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01" name="Group 201"/>
          <p:cNvGrpSpPr/>
          <p:nvPr/>
        </p:nvGrpSpPr>
        <p:grpSpPr>
          <a:xfrm>
            <a:off x="6248922" y="3465313"/>
            <a:ext cx="1376722" cy="903474"/>
            <a:chOff x="0" y="0"/>
            <a:chExt cx="812800" cy="533400"/>
          </a:xfrm>
        </p:grpSpPr>
        <p:sp>
          <p:nvSpPr>
            <p:cNvPr id="202" name="Freeform 20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TextBox 20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04" name="Group 204"/>
          <p:cNvGrpSpPr/>
          <p:nvPr/>
        </p:nvGrpSpPr>
        <p:grpSpPr>
          <a:xfrm>
            <a:off x="6998233" y="2869929"/>
            <a:ext cx="1858848" cy="1219869"/>
            <a:chOff x="0" y="0"/>
            <a:chExt cx="812800" cy="53340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TextBox 20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7323572" y="3713686"/>
            <a:ext cx="1858848" cy="1219869"/>
            <a:chOff x="0" y="0"/>
            <a:chExt cx="812800" cy="533400"/>
          </a:xfrm>
        </p:grpSpPr>
        <p:sp>
          <p:nvSpPr>
            <p:cNvPr id="208" name="Freeform 20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9" name="TextBox 20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6610928" y="4037754"/>
            <a:ext cx="1526351" cy="1001668"/>
            <a:chOff x="0" y="0"/>
            <a:chExt cx="812800" cy="53340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2" name="TextBox 21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6203" y="0"/>
            <a:ext cx="14815595" cy="10287000"/>
          </a:xfrm>
          <a:custGeom>
            <a:avLst/>
            <a:gdLst/>
            <a:ahLst/>
            <a:cxnLst/>
            <a:rect l="l" t="t" r="r" b="b"/>
            <a:pathLst>
              <a:path w="14815595" h="10287000">
                <a:moveTo>
                  <a:pt x="0" y="0"/>
                </a:moveTo>
                <a:lnTo>
                  <a:pt x="14815594" y="0"/>
                </a:lnTo>
                <a:lnTo>
                  <a:pt x="148155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895205" y="-619790"/>
            <a:ext cx="4513719" cy="2962128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9821" y="8010717"/>
            <a:ext cx="4513719" cy="2962128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17465" y="-643882"/>
            <a:ext cx="5457615" cy="3581560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528766" y="6882905"/>
            <a:ext cx="6232289" cy="4089940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879115" y="7542063"/>
            <a:ext cx="4739615" cy="3110373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774192" y="8830269"/>
            <a:ext cx="3697537" cy="2426509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679997" y="8546336"/>
            <a:ext cx="3697537" cy="2426509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561763" y="5584208"/>
            <a:ext cx="3697537" cy="2426509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400154" y="-813015"/>
            <a:ext cx="3697537" cy="2426509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02616" y="1440640"/>
            <a:ext cx="2823884" cy="1853174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45385" y="6063079"/>
            <a:ext cx="4003256" cy="2627137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152065" y="7921870"/>
            <a:ext cx="2137015" cy="1402416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89485" y="5078807"/>
            <a:ext cx="2235595" cy="1467109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013655" y="4062922"/>
            <a:ext cx="2235595" cy="1467109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362227" y="2454932"/>
            <a:ext cx="1578659" cy="1035995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890668" y="404645"/>
            <a:ext cx="1578659" cy="1035995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224325" y="6364908"/>
            <a:ext cx="1578659" cy="1035995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2638999" y="4178520"/>
            <a:ext cx="1578659" cy="1035995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9539357" y="3525745"/>
            <a:ext cx="1989409" cy="1305550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8372817" y="2972929"/>
            <a:ext cx="1989409" cy="1305550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9808386" y="3127469"/>
            <a:ext cx="1107681" cy="726916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9915486" y="1843327"/>
            <a:ext cx="1107681" cy="726916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49250" y="918217"/>
            <a:ext cx="902306" cy="592138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9464333" y="1547258"/>
            <a:ext cx="902306" cy="592138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9845956" y="1284571"/>
            <a:ext cx="688105" cy="451569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27962" y="1613494"/>
            <a:ext cx="688105" cy="451569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572015" y="2229147"/>
            <a:ext cx="688105" cy="451569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9464333" y="2003363"/>
            <a:ext cx="688105" cy="451569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366639" y="1353658"/>
            <a:ext cx="688105" cy="451569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1295530" y="-619790"/>
            <a:ext cx="2843871" cy="1866290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4791666" y="2412189"/>
            <a:ext cx="2843871" cy="1866290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4644911" y="4498618"/>
            <a:ext cx="2843871" cy="1866290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3840371" y="3625704"/>
            <a:ext cx="2843871" cy="1866290"/>
            <a:chOff x="0" y="0"/>
            <a:chExt cx="812800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895205" y="2937678"/>
            <a:ext cx="4035251" cy="2648134"/>
            <a:chOff x="0" y="0"/>
            <a:chExt cx="812800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3879115" y="5585811"/>
            <a:ext cx="4035251" cy="2648134"/>
            <a:chOff x="0" y="0"/>
            <a:chExt cx="812800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6880816" y="6987356"/>
            <a:ext cx="4035251" cy="2648134"/>
            <a:chOff x="0" y="0"/>
            <a:chExt cx="812800" cy="533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9805120" y="6279742"/>
            <a:ext cx="4035251" cy="2648134"/>
            <a:chOff x="0" y="0"/>
            <a:chExt cx="812800" cy="5334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10485943" y="2500569"/>
            <a:ext cx="4035251" cy="2648134"/>
            <a:chOff x="0" y="0"/>
            <a:chExt cx="812800" cy="5334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0728244" y="1214286"/>
            <a:ext cx="3048676" cy="2000694"/>
            <a:chOff x="0" y="0"/>
            <a:chExt cx="812800" cy="53340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7374103" y="-858998"/>
            <a:ext cx="3048676" cy="2000694"/>
            <a:chOff x="0" y="0"/>
            <a:chExt cx="812800" cy="5334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9055920" y="-1060211"/>
            <a:ext cx="3048676" cy="2000694"/>
            <a:chOff x="0" y="0"/>
            <a:chExt cx="812800" cy="53340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4220572" y="3152690"/>
            <a:ext cx="2329479" cy="1528721"/>
            <a:chOff x="0" y="0"/>
            <a:chExt cx="812800" cy="53340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3079445" y="5078807"/>
            <a:ext cx="2329479" cy="1528721"/>
            <a:chOff x="0" y="0"/>
            <a:chExt cx="812800" cy="53340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8515258" y="6006281"/>
            <a:ext cx="2329479" cy="1528721"/>
            <a:chOff x="0" y="0"/>
            <a:chExt cx="812800" cy="53340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12675631" y="4816332"/>
            <a:ext cx="2329479" cy="1528721"/>
            <a:chOff x="0" y="0"/>
            <a:chExt cx="812800" cy="5334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12104596" y="5663444"/>
            <a:ext cx="2329479" cy="1528721"/>
            <a:chOff x="0" y="0"/>
            <a:chExt cx="812800" cy="53340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2744833" y="1629371"/>
            <a:ext cx="3502864" cy="2298755"/>
            <a:chOff x="0" y="0"/>
            <a:chExt cx="812800" cy="53340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TextBox 14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6501564" y="113434"/>
            <a:ext cx="3502864" cy="2298755"/>
            <a:chOff x="0" y="0"/>
            <a:chExt cx="812800" cy="53340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TextBox 14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9367522" y="2341114"/>
            <a:ext cx="1451734" cy="952700"/>
            <a:chOff x="0" y="0"/>
            <a:chExt cx="812800" cy="533400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TextBox 14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8641655" y="1935839"/>
            <a:ext cx="1451734" cy="952700"/>
            <a:chOff x="0" y="0"/>
            <a:chExt cx="812800" cy="53340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4973630" y="1295114"/>
            <a:ext cx="1451734" cy="952700"/>
            <a:chOff x="0" y="0"/>
            <a:chExt cx="812800" cy="53340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TextBox 15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7393003" y="5155145"/>
            <a:ext cx="2417244" cy="1586317"/>
            <a:chOff x="0" y="0"/>
            <a:chExt cx="812800" cy="53340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TextBox 15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11237575" y="4538588"/>
            <a:ext cx="2417244" cy="1586317"/>
            <a:chOff x="0" y="0"/>
            <a:chExt cx="812800" cy="533400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TextBox 16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10249250" y="5443115"/>
            <a:ext cx="2417244" cy="1586317"/>
            <a:chOff x="0" y="0"/>
            <a:chExt cx="812800" cy="53340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TextBox 16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9354691" y="5119395"/>
            <a:ext cx="1701910" cy="1116878"/>
            <a:chOff x="0" y="0"/>
            <a:chExt cx="812800" cy="53340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TextBox 16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4534357" y="4375116"/>
            <a:ext cx="1701910" cy="1116878"/>
            <a:chOff x="0" y="0"/>
            <a:chExt cx="812800" cy="53340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TextBox 17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5870169" y="2576345"/>
            <a:ext cx="1701910" cy="1116878"/>
            <a:chOff x="0" y="0"/>
            <a:chExt cx="812800" cy="533400"/>
          </a:xfrm>
        </p:grpSpPr>
        <p:sp>
          <p:nvSpPr>
            <p:cNvPr id="172" name="Freeform 17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TextBox 17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74" name="Group 174"/>
          <p:cNvGrpSpPr/>
          <p:nvPr/>
        </p:nvGrpSpPr>
        <p:grpSpPr>
          <a:xfrm>
            <a:off x="5492687" y="4135672"/>
            <a:ext cx="1701910" cy="1116878"/>
            <a:chOff x="0" y="0"/>
            <a:chExt cx="812800" cy="53340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TextBox 17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7748380" y="2221295"/>
            <a:ext cx="1976789" cy="1297268"/>
            <a:chOff x="0" y="0"/>
            <a:chExt cx="812800" cy="533400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TextBox 17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7264933" y="2214633"/>
            <a:ext cx="1376722" cy="903474"/>
            <a:chOff x="0" y="0"/>
            <a:chExt cx="812800" cy="53340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TextBox 18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3" name="Group 183"/>
          <p:cNvGrpSpPr/>
          <p:nvPr/>
        </p:nvGrpSpPr>
        <p:grpSpPr>
          <a:xfrm>
            <a:off x="7060019" y="4621379"/>
            <a:ext cx="1376722" cy="903474"/>
            <a:chOff x="0" y="0"/>
            <a:chExt cx="812800" cy="533400"/>
          </a:xfrm>
        </p:grpSpPr>
        <p:sp>
          <p:nvSpPr>
            <p:cNvPr id="184" name="Freeform 18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TextBox 18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6" name="Group 186"/>
          <p:cNvGrpSpPr/>
          <p:nvPr/>
        </p:nvGrpSpPr>
        <p:grpSpPr>
          <a:xfrm>
            <a:off x="6248922" y="3465313"/>
            <a:ext cx="1376722" cy="903474"/>
            <a:chOff x="0" y="0"/>
            <a:chExt cx="812800" cy="53340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TextBox 18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6998233" y="2869929"/>
            <a:ext cx="1858848" cy="1219869"/>
            <a:chOff x="0" y="0"/>
            <a:chExt cx="812800" cy="533400"/>
          </a:xfrm>
        </p:grpSpPr>
        <p:sp>
          <p:nvSpPr>
            <p:cNvPr id="190" name="Freeform 19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TextBox 19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92" name="Group 192"/>
          <p:cNvGrpSpPr/>
          <p:nvPr/>
        </p:nvGrpSpPr>
        <p:grpSpPr>
          <a:xfrm>
            <a:off x="6610928" y="4037754"/>
            <a:ext cx="1526351" cy="1001668"/>
            <a:chOff x="0" y="0"/>
            <a:chExt cx="812800" cy="53340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TextBox 19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6203" y="0"/>
            <a:ext cx="14815595" cy="10287000"/>
          </a:xfrm>
          <a:custGeom>
            <a:avLst/>
            <a:gdLst/>
            <a:ahLst/>
            <a:cxnLst/>
            <a:rect l="l" t="t" r="r" b="b"/>
            <a:pathLst>
              <a:path w="14815595" h="10287000">
                <a:moveTo>
                  <a:pt x="0" y="0"/>
                </a:moveTo>
                <a:lnTo>
                  <a:pt x="14815594" y="0"/>
                </a:lnTo>
                <a:lnTo>
                  <a:pt x="148155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895205" y="-619790"/>
            <a:ext cx="4513719" cy="2962128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9821" y="8010717"/>
            <a:ext cx="4513719" cy="2962128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17465" y="-643882"/>
            <a:ext cx="5457615" cy="3581560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79115" y="7542063"/>
            <a:ext cx="4739615" cy="3110373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74192" y="8830269"/>
            <a:ext cx="3697537" cy="2426509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679997" y="8546336"/>
            <a:ext cx="3697537" cy="2426509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561763" y="5584208"/>
            <a:ext cx="3697537" cy="2426509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02616" y="1440640"/>
            <a:ext cx="2823884" cy="1853174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45385" y="6063079"/>
            <a:ext cx="4003256" cy="2627137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89485" y="5078807"/>
            <a:ext cx="2235595" cy="1467109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013655" y="4062922"/>
            <a:ext cx="2235595" cy="1467109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362227" y="2454932"/>
            <a:ext cx="1578659" cy="1035995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890668" y="404645"/>
            <a:ext cx="1578659" cy="1035995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224325" y="6364908"/>
            <a:ext cx="1578659" cy="1035995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638999" y="4178520"/>
            <a:ext cx="1578659" cy="1035995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539357" y="3525745"/>
            <a:ext cx="1989409" cy="1305550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808386" y="3127469"/>
            <a:ext cx="1107681" cy="726916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9915486" y="1843327"/>
            <a:ext cx="1107681" cy="726916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249250" y="918217"/>
            <a:ext cx="902306" cy="592138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9464333" y="1547258"/>
            <a:ext cx="902306" cy="592138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9845956" y="1284571"/>
            <a:ext cx="688105" cy="451569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27962" y="1613494"/>
            <a:ext cx="688105" cy="451569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572015" y="2229147"/>
            <a:ext cx="688105" cy="451569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9464333" y="2003363"/>
            <a:ext cx="688105" cy="451569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366639" y="1353658"/>
            <a:ext cx="688105" cy="451569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1295530" y="-619790"/>
            <a:ext cx="2843871" cy="1866290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4791666" y="2412189"/>
            <a:ext cx="2843871" cy="1866290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4644911" y="4498618"/>
            <a:ext cx="2843871" cy="1866290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3840371" y="3625704"/>
            <a:ext cx="2843871" cy="1866290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895205" y="2937678"/>
            <a:ext cx="4035251" cy="2648134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3879115" y="5585811"/>
            <a:ext cx="4035251" cy="2648134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6880816" y="6987356"/>
            <a:ext cx="4035251" cy="2648134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9805120" y="6279742"/>
            <a:ext cx="4035251" cy="2648134"/>
            <a:chOff x="0" y="0"/>
            <a:chExt cx="812800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10485943" y="2500569"/>
            <a:ext cx="4035251" cy="2648134"/>
            <a:chOff x="0" y="0"/>
            <a:chExt cx="812800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0728244" y="1214286"/>
            <a:ext cx="3048676" cy="2000694"/>
            <a:chOff x="0" y="0"/>
            <a:chExt cx="812800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7374103" y="-858998"/>
            <a:ext cx="3048676" cy="2000694"/>
            <a:chOff x="0" y="0"/>
            <a:chExt cx="812800" cy="533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9055920" y="-1060211"/>
            <a:ext cx="3048676" cy="2000694"/>
            <a:chOff x="0" y="0"/>
            <a:chExt cx="812800" cy="5334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4220572" y="3152690"/>
            <a:ext cx="2329479" cy="1528721"/>
            <a:chOff x="0" y="0"/>
            <a:chExt cx="812800" cy="5334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3079445" y="5078807"/>
            <a:ext cx="2329479" cy="1528721"/>
            <a:chOff x="0" y="0"/>
            <a:chExt cx="812800" cy="53340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8515258" y="6006281"/>
            <a:ext cx="2329479" cy="1528721"/>
            <a:chOff x="0" y="0"/>
            <a:chExt cx="812800" cy="5334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12675631" y="4816332"/>
            <a:ext cx="2329479" cy="1528721"/>
            <a:chOff x="0" y="0"/>
            <a:chExt cx="812800" cy="53340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12104596" y="5663444"/>
            <a:ext cx="2329479" cy="1528721"/>
            <a:chOff x="0" y="0"/>
            <a:chExt cx="812800" cy="53340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2744833" y="1629371"/>
            <a:ext cx="3502864" cy="2298755"/>
            <a:chOff x="0" y="0"/>
            <a:chExt cx="812800" cy="53340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6501564" y="113434"/>
            <a:ext cx="3502864" cy="2298755"/>
            <a:chOff x="0" y="0"/>
            <a:chExt cx="812800" cy="53340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9367522" y="2341114"/>
            <a:ext cx="1451734" cy="952700"/>
            <a:chOff x="0" y="0"/>
            <a:chExt cx="812800" cy="5334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8641655" y="1935839"/>
            <a:ext cx="1451734" cy="952700"/>
            <a:chOff x="0" y="0"/>
            <a:chExt cx="812800" cy="53340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4973630" y="1295114"/>
            <a:ext cx="1451734" cy="952700"/>
            <a:chOff x="0" y="0"/>
            <a:chExt cx="812800" cy="53340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TextBox 14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7393003" y="5155145"/>
            <a:ext cx="2417244" cy="1586317"/>
            <a:chOff x="0" y="0"/>
            <a:chExt cx="812800" cy="53340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TextBox 14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11237575" y="4538588"/>
            <a:ext cx="2417244" cy="1586317"/>
            <a:chOff x="0" y="0"/>
            <a:chExt cx="812800" cy="533400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TextBox 14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10249250" y="5443115"/>
            <a:ext cx="2417244" cy="1586317"/>
            <a:chOff x="0" y="0"/>
            <a:chExt cx="812800" cy="53340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9354691" y="5119395"/>
            <a:ext cx="1701910" cy="1116878"/>
            <a:chOff x="0" y="0"/>
            <a:chExt cx="812800" cy="53340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TextBox 15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4534357" y="4375116"/>
            <a:ext cx="1701910" cy="1116878"/>
            <a:chOff x="0" y="0"/>
            <a:chExt cx="812800" cy="53340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TextBox 15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5870169" y="2576345"/>
            <a:ext cx="1701910" cy="1116878"/>
            <a:chOff x="0" y="0"/>
            <a:chExt cx="812800" cy="533400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TextBox 16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5492687" y="4135672"/>
            <a:ext cx="1701910" cy="1116878"/>
            <a:chOff x="0" y="0"/>
            <a:chExt cx="812800" cy="53340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TextBox 16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7748380" y="2221295"/>
            <a:ext cx="1976789" cy="1297268"/>
            <a:chOff x="0" y="0"/>
            <a:chExt cx="812800" cy="53340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TextBox 16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7264933" y="2214633"/>
            <a:ext cx="1376722" cy="903474"/>
            <a:chOff x="0" y="0"/>
            <a:chExt cx="812800" cy="53340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TextBox 17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7060019" y="4621379"/>
            <a:ext cx="1376722" cy="903474"/>
            <a:chOff x="0" y="0"/>
            <a:chExt cx="812800" cy="533400"/>
          </a:xfrm>
        </p:grpSpPr>
        <p:sp>
          <p:nvSpPr>
            <p:cNvPr id="172" name="Freeform 17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TextBox 17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74" name="Group 174"/>
          <p:cNvGrpSpPr/>
          <p:nvPr/>
        </p:nvGrpSpPr>
        <p:grpSpPr>
          <a:xfrm>
            <a:off x="6248922" y="3465313"/>
            <a:ext cx="1376722" cy="903474"/>
            <a:chOff x="0" y="0"/>
            <a:chExt cx="812800" cy="53340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TextBox 17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6998233" y="2869929"/>
            <a:ext cx="1858848" cy="1219869"/>
            <a:chOff x="0" y="0"/>
            <a:chExt cx="812800" cy="533400"/>
          </a:xfrm>
        </p:grpSpPr>
        <p:sp>
          <p:nvSpPr>
            <p:cNvPr id="178" name="Freeform 17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TextBox 17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6610928" y="4037754"/>
            <a:ext cx="1526351" cy="1001668"/>
            <a:chOff x="0" y="0"/>
            <a:chExt cx="812800" cy="53340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TextBox 18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6203" y="0"/>
            <a:ext cx="14815595" cy="10287000"/>
          </a:xfrm>
          <a:custGeom>
            <a:avLst/>
            <a:gdLst/>
            <a:ahLst/>
            <a:cxnLst/>
            <a:rect l="l" t="t" r="r" b="b"/>
            <a:pathLst>
              <a:path w="14815595" h="10287000">
                <a:moveTo>
                  <a:pt x="0" y="0"/>
                </a:moveTo>
                <a:lnTo>
                  <a:pt x="14815594" y="0"/>
                </a:lnTo>
                <a:lnTo>
                  <a:pt x="148155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895205" y="-619790"/>
            <a:ext cx="4513719" cy="2962128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9821" y="8010717"/>
            <a:ext cx="4513719" cy="2962128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17465" y="-643882"/>
            <a:ext cx="5457615" cy="3581560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74192" y="8830269"/>
            <a:ext cx="3697537" cy="2426509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79997" y="8546336"/>
            <a:ext cx="3697537" cy="2426509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61763" y="5584208"/>
            <a:ext cx="3697537" cy="2426509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02616" y="1440640"/>
            <a:ext cx="2823884" cy="1853174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45385" y="6063079"/>
            <a:ext cx="4003256" cy="2627137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89485" y="5078807"/>
            <a:ext cx="2235595" cy="1467109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013655" y="4062922"/>
            <a:ext cx="2235595" cy="1467109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362227" y="2454932"/>
            <a:ext cx="1578659" cy="1035995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890668" y="404645"/>
            <a:ext cx="1578659" cy="1035995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224325" y="6364908"/>
            <a:ext cx="1578659" cy="1035995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2638999" y="4178520"/>
            <a:ext cx="1578659" cy="1035995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539357" y="3525745"/>
            <a:ext cx="1989409" cy="1305550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808386" y="3127469"/>
            <a:ext cx="1107681" cy="726916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915486" y="1843327"/>
            <a:ext cx="1107681" cy="726916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249250" y="918217"/>
            <a:ext cx="902306" cy="592138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9464333" y="1547258"/>
            <a:ext cx="902306" cy="592138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227962" y="1613494"/>
            <a:ext cx="688105" cy="451569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572015" y="2229147"/>
            <a:ext cx="688105" cy="451569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9464333" y="2003363"/>
            <a:ext cx="688105" cy="451569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366639" y="1353658"/>
            <a:ext cx="688105" cy="451569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1295530" y="-619790"/>
            <a:ext cx="2843871" cy="1866290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4791666" y="2412189"/>
            <a:ext cx="2843871" cy="1866290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4644911" y="4498618"/>
            <a:ext cx="2843871" cy="1866290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3840371" y="3625704"/>
            <a:ext cx="2843871" cy="1866290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895205" y="2937678"/>
            <a:ext cx="4035251" cy="2648134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3879115" y="5585811"/>
            <a:ext cx="4035251" cy="2648134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6880816" y="6987356"/>
            <a:ext cx="4035251" cy="2648134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9805120" y="6279742"/>
            <a:ext cx="4035251" cy="2648134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0485943" y="2500569"/>
            <a:ext cx="4035251" cy="2648134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0728244" y="1214286"/>
            <a:ext cx="3048676" cy="2000694"/>
            <a:chOff x="0" y="0"/>
            <a:chExt cx="812800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7374103" y="-858998"/>
            <a:ext cx="3048676" cy="2000694"/>
            <a:chOff x="0" y="0"/>
            <a:chExt cx="812800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9055920" y="-1060211"/>
            <a:ext cx="3048676" cy="2000694"/>
            <a:chOff x="0" y="0"/>
            <a:chExt cx="812800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4220572" y="3152690"/>
            <a:ext cx="2329479" cy="1528721"/>
            <a:chOff x="0" y="0"/>
            <a:chExt cx="812800" cy="533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3079445" y="5078807"/>
            <a:ext cx="2329479" cy="1528721"/>
            <a:chOff x="0" y="0"/>
            <a:chExt cx="812800" cy="5334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12675631" y="4816332"/>
            <a:ext cx="2329479" cy="1528721"/>
            <a:chOff x="0" y="0"/>
            <a:chExt cx="812800" cy="5334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2104596" y="5663444"/>
            <a:ext cx="2329479" cy="1528721"/>
            <a:chOff x="0" y="0"/>
            <a:chExt cx="812800" cy="53340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2744833" y="1629371"/>
            <a:ext cx="3502864" cy="2298755"/>
            <a:chOff x="0" y="0"/>
            <a:chExt cx="812800" cy="5334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6501564" y="113434"/>
            <a:ext cx="3502864" cy="2298755"/>
            <a:chOff x="0" y="0"/>
            <a:chExt cx="812800" cy="53340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9367522" y="2341114"/>
            <a:ext cx="1451734" cy="952700"/>
            <a:chOff x="0" y="0"/>
            <a:chExt cx="812800" cy="53340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8641655" y="1935839"/>
            <a:ext cx="1451734" cy="952700"/>
            <a:chOff x="0" y="0"/>
            <a:chExt cx="812800" cy="53340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4973630" y="1295114"/>
            <a:ext cx="1451734" cy="952700"/>
            <a:chOff x="0" y="0"/>
            <a:chExt cx="812800" cy="53340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7393003" y="5155145"/>
            <a:ext cx="2417244" cy="1586317"/>
            <a:chOff x="0" y="0"/>
            <a:chExt cx="812800" cy="5334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11237575" y="4538588"/>
            <a:ext cx="2417244" cy="1586317"/>
            <a:chOff x="0" y="0"/>
            <a:chExt cx="812800" cy="53340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10249250" y="5443115"/>
            <a:ext cx="2417244" cy="1586317"/>
            <a:chOff x="0" y="0"/>
            <a:chExt cx="812800" cy="53340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TextBox 14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9354691" y="5119395"/>
            <a:ext cx="1701910" cy="1116878"/>
            <a:chOff x="0" y="0"/>
            <a:chExt cx="812800" cy="53340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TextBox 14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5870169" y="2576345"/>
            <a:ext cx="1701910" cy="1116878"/>
            <a:chOff x="0" y="0"/>
            <a:chExt cx="812800" cy="533400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TextBox 14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5492687" y="4135672"/>
            <a:ext cx="1701910" cy="1116878"/>
            <a:chOff x="0" y="0"/>
            <a:chExt cx="812800" cy="53340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7748380" y="2221295"/>
            <a:ext cx="1976789" cy="1297268"/>
            <a:chOff x="0" y="0"/>
            <a:chExt cx="812800" cy="53340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TextBox 15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7264933" y="2214633"/>
            <a:ext cx="1376722" cy="903474"/>
            <a:chOff x="0" y="0"/>
            <a:chExt cx="812800" cy="53340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TextBox 15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7060019" y="4621379"/>
            <a:ext cx="1376722" cy="903474"/>
            <a:chOff x="0" y="0"/>
            <a:chExt cx="812800" cy="533400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TextBox 16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6248922" y="3465313"/>
            <a:ext cx="1376722" cy="903474"/>
            <a:chOff x="0" y="0"/>
            <a:chExt cx="812800" cy="53340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TextBox 16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6998233" y="2869929"/>
            <a:ext cx="1858848" cy="1219869"/>
            <a:chOff x="0" y="0"/>
            <a:chExt cx="812800" cy="533400"/>
          </a:xfrm>
        </p:grpSpPr>
        <p:sp>
          <p:nvSpPr>
            <p:cNvPr id="166" name="Freeform 16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TextBox 16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6610928" y="4037754"/>
            <a:ext cx="1526351" cy="1001668"/>
            <a:chOff x="0" y="0"/>
            <a:chExt cx="812800" cy="53340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TextBox 17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6203" y="0"/>
            <a:ext cx="14815595" cy="10287000"/>
          </a:xfrm>
          <a:custGeom>
            <a:avLst/>
            <a:gdLst/>
            <a:ahLst/>
            <a:cxnLst/>
            <a:rect l="l" t="t" r="r" b="b"/>
            <a:pathLst>
              <a:path w="14815595" h="10287000">
                <a:moveTo>
                  <a:pt x="0" y="0"/>
                </a:moveTo>
                <a:lnTo>
                  <a:pt x="14815594" y="0"/>
                </a:lnTo>
                <a:lnTo>
                  <a:pt x="148155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895205" y="-619790"/>
            <a:ext cx="4513719" cy="2962128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9821" y="8010717"/>
            <a:ext cx="4513719" cy="2962128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17465" y="-643882"/>
            <a:ext cx="5457615" cy="3581560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74192" y="8830269"/>
            <a:ext cx="3697537" cy="2426509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79997" y="8546336"/>
            <a:ext cx="3697537" cy="2426509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61763" y="5584208"/>
            <a:ext cx="3697537" cy="2426509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02616" y="1440640"/>
            <a:ext cx="2823884" cy="1853174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45385" y="6063079"/>
            <a:ext cx="4003256" cy="2627137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89485" y="5078807"/>
            <a:ext cx="2235595" cy="1467109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013655" y="4062922"/>
            <a:ext cx="2235595" cy="1467109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362227" y="2454932"/>
            <a:ext cx="1578659" cy="1035995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890668" y="404645"/>
            <a:ext cx="1578659" cy="1035995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224325" y="6364908"/>
            <a:ext cx="1578659" cy="1035995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2638999" y="4178520"/>
            <a:ext cx="1578659" cy="1035995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539357" y="3525745"/>
            <a:ext cx="1989409" cy="1305550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808386" y="3127469"/>
            <a:ext cx="1107681" cy="726916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915486" y="1843327"/>
            <a:ext cx="1107681" cy="726916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249250" y="918217"/>
            <a:ext cx="902306" cy="592138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9464333" y="1547258"/>
            <a:ext cx="902306" cy="592138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227962" y="1613494"/>
            <a:ext cx="688105" cy="451569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572015" y="2229147"/>
            <a:ext cx="688105" cy="451569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9464333" y="2003363"/>
            <a:ext cx="688105" cy="451569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366639" y="1353658"/>
            <a:ext cx="688105" cy="451569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1295530" y="-619790"/>
            <a:ext cx="2843871" cy="1866290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4791666" y="2412189"/>
            <a:ext cx="2843871" cy="1866290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4644911" y="4498618"/>
            <a:ext cx="2843871" cy="1866290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3840371" y="3625704"/>
            <a:ext cx="2843871" cy="1866290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895205" y="2937678"/>
            <a:ext cx="4035251" cy="2648134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3879115" y="5585811"/>
            <a:ext cx="4035251" cy="2648134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6880816" y="6987356"/>
            <a:ext cx="4035251" cy="2648134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9805120" y="6279742"/>
            <a:ext cx="4035251" cy="2648134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0728244" y="1214286"/>
            <a:ext cx="3048676" cy="2000694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7374103" y="-858998"/>
            <a:ext cx="3048676" cy="2000694"/>
            <a:chOff x="0" y="0"/>
            <a:chExt cx="812800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9055920" y="-1060211"/>
            <a:ext cx="3048676" cy="2000694"/>
            <a:chOff x="0" y="0"/>
            <a:chExt cx="812800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4220572" y="3152690"/>
            <a:ext cx="2329479" cy="1528721"/>
            <a:chOff x="0" y="0"/>
            <a:chExt cx="812800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3079445" y="5078807"/>
            <a:ext cx="2329479" cy="1528721"/>
            <a:chOff x="0" y="0"/>
            <a:chExt cx="812800" cy="533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2675631" y="4816332"/>
            <a:ext cx="2329479" cy="1528721"/>
            <a:chOff x="0" y="0"/>
            <a:chExt cx="812800" cy="5334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12104596" y="5663444"/>
            <a:ext cx="2329479" cy="1528721"/>
            <a:chOff x="0" y="0"/>
            <a:chExt cx="812800" cy="5334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2744833" y="1629371"/>
            <a:ext cx="3502864" cy="2298755"/>
            <a:chOff x="0" y="0"/>
            <a:chExt cx="812800" cy="53340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6501564" y="113434"/>
            <a:ext cx="3502864" cy="2298755"/>
            <a:chOff x="0" y="0"/>
            <a:chExt cx="812800" cy="5334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9367522" y="2341114"/>
            <a:ext cx="1451734" cy="952700"/>
            <a:chOff x="0" y="0"/>
            <a:chExt cx="812800" cy="53340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8641655" y="1935839"/>
            <a:ext cx="1451734" cy="952700"/>
            <a:chOff x="0" y="0"/>
            <a:chExt cx="812800" cy="53340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4973630" y="1295114"/>
            <a:ext cx="1451734" cy="952700"/>
            <a:chOff x="0" y="0"/>
            <a:chExt cx="812800" cy="53340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7393003" y="5155145"/>
            <a:ext cx="2417244" cy="1586317"/>
            <a:chOff x="0" y="0"/>
            <a:chExt cx="812800" cy="53340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11237575" y="4538588"/>
            <a:ext cx="2417244" cy="1586317"/>
            <a:chOff x="0" y="0"/>
            <a:chExt cx="812800" cy="5334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10249250" y="5443115"/>
            <a:ext cx="2417244" cy="1586317"/>
            <a:chOff x="0" y="0"/>
            <a:chExt cx="812800" cy="53340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9354691" y="5119395"/>
            <a:ext cx="1701910" cy="1116878"/>
            <a:chOff x="0" y="0"/>
            <a:chExt cx="812800" cy="53340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TextBox 14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5870169" y="2576345"/>
            <a:ext cx="1701910" cy="1116878"/>
            <a:chOff x="0" y="0"/>
            <a:chExt cx="812800" cy="53340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TextBox 14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5492687" y="4135672"/>
            <a:ext cx="1701910" cy="1116878"/>
            <a:chOff x="0" y="0"/>
            <a:chExt cx="812800" cy="533400"/>
          </a:xfrm>
        </p:grpSpPr>
        <p:sp>
          <p:nvSpPr>
            <p:cNvPr id="148" name="Freeform 14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TextBox 14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7748380" y="2221295"/>
            <a:ext cx="1976789" cy="1297268"/>
            <a:chOff x="0" y="0"/>
            <a:chExt cx="812800" cy="53340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7060019" y="4621379"/>
            <a:ext cx="1376722" cy="903474"/>
            <a:chOff x="0" y="0"/>
            <a:chExt cx="812800" cy="533400"/>
          </a:xfrm>
        </p:grpSpPr>
        <p:sp>
          <p:nvSpPr>
            <p:cNvPr id="154" name="Freeform 15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TextBox 15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6998233" y="2869929"/>
            <a:ext cx="1858848" cy="1219869"/>
            <a:chOff x="0" y="0"/>
            <a:chExt cx="812800" cy="53340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TextBox 15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6610928" y="4037754"/>
            <a:ext cx="1526351" cy="1001668"/>
            <a:chOff x="0" y="0"/>
            <a:chExt cx="812800" cy="533400"/>
          </a:xfrm>
        </p:grpSpPr>
        <p:sp>
          <p:nvSpPr>
            <p:cNvPr id="160" name="Freeform 16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TextBox 16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3736" y="0"/>
            <a:ext cx="10985562" cy="10985562"/>
          </a:xfrm>
          <a:custGeom>
            <a:avLst/>
            <a:gdLst/>
            <a:ahLst/>
            <a:cxnLst/>
            <a:rect l="l" t="t" r="r" b="b"/>
            <a:pathLst>
              <a:path w="10985562" h="10985562">
                <a:moveTo>
                  <a:pt x="0" y="0"/>
                </a:moveTo>
                <a:lnTo>
                  <a:pt x="10985563" y="0"/>
                </a:lnTo>
                <a:lnTo>
                  <a:pt x="10985563" y="10985562"/>
                </a:lnTo>
                <a:lnTo>
                  <a:pt x="0" y="1098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192502" y="-656334"/>
            <a:ext cx="4539262" cy="2978891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341475" y="-460745"/>
            <a:ext cx="4539262" cy="2978891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297833" y="1426187"/>
            <a:ext cx="5052518" cy="3315715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058150" y="-656334"/>
            <a:ext cx="4539262" cy="2978891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032203" y="-460745"/>
            <a:ext cx="5951714" cy="3905813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339082" y="1414141"/>
            <a:ext cx="5724221" cy="3756520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032203" y="2322557"/>
            <a:ext cx="5724221" cy="3756520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887359" y="3698114"/>
            <a:ext cx="3462992" cy="2367840"/>
            <a:chOff x="0" y="0"/>
            <a:chExt cx="780104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820391" y="4078757"/>
            <a:ext cx="5850981" cy="4000640"/>
            <a:chOff x="0" y="0"/>
            <a:chExt cx="780104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836518" y="5257660"/>
            <a:ext cx="6895200" cy="4714630"/>
            <a:chOff x="0" y="0"/>
            <a:chExt cx="780104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251583" y="7441512"/>
            <a:ext cx="6895200" cy="4714630"/>
            <a:chOff x="0" y="0"/>
            <a:chExt cx="780104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339082" y="8538565"/>
            <a:ext cx="3127413" cy="2138385"/>
            <a:chOff x="0" y="0"/>
            <a:chExt cx="780104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201192" y="6857667"/>
            <a:ext cx="4231530" cy="2893331"/>
            <a:chOff x="0" y="0"/>
            <a:chExt cx="780104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253480" y="8304333"/>
            <a:ext cx="4231530" cy="2893331"/>
            <a:chOff x="0" y="0"/>
            <a:chExt cx="780104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192502" y="7091900"/>
            <a:ext cx="4231530" cy="2893331"/>
            <a:chOff x="0" y="0"/>
            <a:chExt cx="780104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6203" y="0"/>
            <a:ext cx="14815595" cy="10287000"/>
          </a:xfrm>
          <a:custGeom>
            <a:avLst/>
            <a:gdLst/>
            <a:ahLst/>
            <a:cxnLst/>
            <a:rect l="l" t="t" r="r" b="b"/>
            <a:pathLst>
              <a:path w="14815595" h="10287000">
                <a:moveTo>
                  <a:pt x="0" y="0"/>
                </a:moveTo>
                <a:lnTo>
                  <a:pt x="14815594" y="0"/>
                </a:lnTo>
                <a:lnTo>
                  <a:pt x="148155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895205" y="-619790"/>
            <a:ext cx="4513719" cy="2962128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9821" y="8010717"/>
            <a:ext cx="4513719" cy="2962128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17465" y="-643882"/>
            <a:ext cx="5457615" cy="3581560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74192" y="8830269"/>
            <a:ext cx="3697537" cy="2426509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79997" y="8546336"/>
            <a:ext cx="3697537" cy="2426509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61763" y="5584208"/>
            <a:ext cx="3697537" cy="2426509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89485" y="5078807"/>
            <a:ext cx="2235595" cy="1467109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013655" y="4062922"/>
            <a:ext cx="2235595" cy="1467109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362227" y="2454932"/>
            <a:ext cx="1578659" cy="1035995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890668" y="404645"/>
            <a:ext cx="1578659" cy="1035995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224325" y="6364908"/>
            <a:ext cx="1578659" cy="1035995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638999" y="4178520"/>
            <a:ext cx="1578659" cy="1035995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539357" y="3525745"/>
            <a:ext cx="1989409" cy="1305550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808386" y="3127469"/>
            <a:ext cx="1107681" cy="726916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915486" y="1843327"/>
            <a:ext cx="1107681" cy="726916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249250" y="918217"/>
            <a:ext cx="902306" cy="592138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464333" y="1547258"/>
            <a:ext cx="902306" cy="592138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227962" y="1613494"/>
            <a:ext cx="688105" cy="451569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572015" y="2229147"/>
            <a:ext cx="688105" cy="451569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9464333" y="2003363"/>
            <a:ext cx="688105" cy="451569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366639" y="1353658"/>
            <a:ext cx="688105" cy="451569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1295530" y="-619790"/>
            <a:ext cx="2843871" cy="1866290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4791666" y="2412189"/>
            <a:ext cx="2843871" cy="1866290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4644911" y="4498618"/>
            <a:ext cx="2843871" cy="1866290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895205" y="2937678"/>
            <a:ext cx="4035251" cy="2648134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3879115" y="5585811"/>
            <a:ext cx="4035251" cy="2648134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6880816" y="6987356"/>
            <a:ext cx="4035251" cy="2648134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7374103" y="-858998"/>
            <a:ext cx="3048676" cy="2000694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9055920" y="-1060211"/>
            <a:ext cx="3048676" cy="2000694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4220572" y="3152690"/>
            <a:ext cx="2329479" cy="1528721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3079445" y="5078807"/>
            <a:ext cx="2329479" cy="1528721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2675631" y="4816332"/>
            <a:ext cx="2329479" cy="1528721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2104596" y="5663444"/>
            <a:ext cx="2329479" cy="1528721"/>
            <a:chOff x="0" y="0"/>
            <a:chExt cx="812800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2744833" y="1629371"/>
            <a:ext cx="3502864" cy="2298755"/>
            <a:chOff x="0" y="0"/>
            <a:chExt cx="812800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6501564" y="113434"/>
            <a:ext cx="3502864" cy="2298755"/>
            <a:chOff x="0" y="0"/>
            <a:chExt cx="812800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8641655" y="1935839"/>
            <a:ext cx="1451734" cy="952700"/>
            <a:chOff x="0" y="0"/>
            <a:chExt cx="812800" cy="533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4973630" y="1295114"/>
            <a:ext cx="1451734" cy="952700"/>
            <a:chOff x="0" y="0"/>
            <a:chExt cx="812800" cy="5334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7393003" y="5155145"/>
            <a:ext cx="2417244" cy="1586317"/>
            <a:chOff x="0" y="0"/>
            <a:chExt cx="812800" cy="5334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1237575" y="4538588"/>
            <a:ext cx="2417244" cy="1586317"/>
            <a:chOff x="0" y="0"/>
            <a:chExt cx="812800" cy="53340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10249250" y="5443115"/>
            <a:ext cx="2417244" cy="1586317"/>
            <a:chOff x="0" y="0"/>
            <a:chExt cx="812800" cy="5334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9354691" y="5119395"/>
            <a:ext cx="1701910" cy="1116878"/>
            <a:chOff x="0" y="0"/>
            <a:chExt cx="812800" cy="53340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5870169" y="2576345"/>
            <a:ext cx="1701910" cy="1116878"/>
            <a:chOff x="0" y="0"/>
            <a:chExt cx="812800" cy="53340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5492687" y="4135672"/>
            <a:ext cx="1701910" cy="1116878"/>
            <a:chOff x="0" y="0"/>
            <a:chExt cx="812800" cy="53340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7748380" y="2221295"/>
            <a:ext cx="1976789" cy="1297268"/>
            <a:chOff x="0" y="0"/>
            <a:chExt cx="812800" cy="53340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7060019" y="4621379"/>
            <a:ext cx="1376722" cy="903474"/>
            <a:chOff x="0" y="0"/>
            <a:chExt cx="812800" cy="5334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6998233" y="2869929"/>
            <a:ext cx="1858848" cy="1219869"/>
            <a:chOff x="0" y="0"/>
            <a:chExt cx="812800" cy="53340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6610928" y="4037754"/>
            <a:ext cx="1526351" cy="1001668"/>
            <a:chOff x="0" y="0"/>
            <a:chExt cx="812800" cy="53340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TextBox 14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6203" y="0"/>
            <a:ext cx="14815595" cy="10287000"/>
          </a:xfrm>
          <a:custGeom>
            <a:avLst/>
            <a:gdLst/>
            <a:ahLst/>
            <a:cxnLst/>
            <a:rect l="l" t="t" r="r" b="b"/>
            <a:pathLst>
              <a:path w="14815595" h="10287000">
                <a:moveTo>
                  <a:pt x="0" y="0"/>
                </a:moveTo>
                <a:lnTo>
                  <a:pt x="14815594" y="0"/>
                </a:lnTo>
                <a:lnTo>
                  <a:pt x="148155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895205" y="-619790"/>
            <a:ext cx="4513719" cy="2962128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9821" y="8010717"/>
            <a:ext cx="4513719" cy="2962128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17465" y="-643882"/>
            <a:ext cx="5457615" cy="3581560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774192" y="8830269"/>
            <a:ext cx="3697537" cy="2426509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79997" y="8546336"/>
            <a:ext cx="3697537" cy="2426509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61763" y="5584208"/>
            <a:ext cx="3697537" cy="2426509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89485" y="5078807"/>
            <a:ext cx="2235595" cy="1467109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013655" y="4062922"/>
            <a:ext cx="2235595" cy="1467109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362227" y="2454932"/>
            <a:ext cx="1578659" cy="1035995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890668" y="404645"/>
            <a:ext cx="1578659" cy="1035995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224325" y="6364908"/>
            <a:ext cx="1578659" cy="1035995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638999" y="4178520"/>
            <a:ext cx="1578659" cy="1035995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808386" y="3127469"/>
            <a:ext cx="1107681" cy="726916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915486" y="1843327"/>
            <a:ext cx="1107681" cy="726916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249250" y="918217"/>
            <a:ext cx="902306" cy="592138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464333" y="1547258"/>
            <a:ext cx="902306" cy="592138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0572015" y="2229147"/>
            <a:ext cx="688105" cy="451569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9464333" y="2003363"/>
            <a:ext cx="688105" cy="451569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66639" y="1353658"/>
            <a:ext cx="688105" cy="451569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1295530" y="-619790"/>
            <a:ext cx="2843871" cy="1866290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4791666" y="2412189"/>
            <a:ext cx="2843871" cy="1866290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4644911" y="4498618"/>
            <a:ext cx="2843871" cy="1866290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3879115" y="5585811"/>
            <a:ext cx="4035251" cy="2648134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6880816" y="6987356"/>
            <a:ext cx="4035251" cy="2648134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7374103" y="-858998"/>
            <a:ext cx="3048676" cy="2000694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4220572" y="3152690"/>
            <a:ext cx="2329479" cy="1528721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3079445" y="5078807"/>
            <a:ext cx="2329479" cy="1528721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2675631" y="4816332"/>
            <a:ext cx="2329479" cy="1528721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2104596" y="5663444"/>
            <a:ext cx="2329479" cy="1528721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6501564" y="113434"/>
            <a:ext cx="3502864" cy="2298755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4973630" y="1295114"/>
            <a:ext cx="1451734" cy="952700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7393003" y="5155145"/>
            <a:ext cx="2417244" cy="1586317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1237575" y="4538588"/>
            <a:ext cx="2417244" cy="1586317"/>
            <a:chOff x="0" y="0"/>
            <a:chExt cx="812800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10249250" y="5443115"/>
            <a:ext cx="2417244" cy="1586317"/>
            <a:chOff x="0" y="0"/>
            <a:chExt cx="812800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9354691" y="5119395"/>
            <a:ext cx="1701910" cy="1116878"/>
            <a:chOff x="0" y="0"/>
            <a:chExt cx="812800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5870169" y="2576345"/>
            <a:ext cx="1701910" cy="1116878"/>
            <a:chOff x="0" y="0"/>
            <a:chExt cx="812800" cy="533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5492687" y="4135672"/>
            <a:ext cx="1701910" cy="1116878"/>
            <a:chOff x="0" y="0"/>
            <a:chExt cx="812800" cy="5334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7748380" y="2221295"/>
            <a:ext cx="1976789" cy="1297268"/>
            <a:chOff x="0" y="0"/>
            <a:chExt cx="812800" cy="5334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7060019" y="4621379"/>
            <a:ext cx="1376722" cy="903474"/>
            <a:chOff x="0" y="0"/>
            <a:chExt cx="812800" cy="53340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6998233" y="2869929"/>
            <a:ext cx="1858848" cy="1219869"/>
            <a:chOff x="0" y="0"/>
            <a:chExt cx="812800" cy="5334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6610928" y="4037754"/>
            <a:ext cx="1526351" cy="1001668"/>
            <a:chOff x="0" y="0"/>
            <a:chExt cx="812800" cy="53340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6203" y="0"/>
            <a:ext cx="14815595" cy="10287000"/>
          </a:xfrm>
          <a:custGeom>
            <a:avLst/>
            <a:gdLst/>
            <a:ahLst/>
            <a:cxnLst/>
            <a:rect l="l" t="t" r="r" b="b"/>
            <a:pathLst>
              <a:path w="14815595" h="10287000">
                <a:moveTo>
                  <a:pt x="0" y="0"/>
                </a:moveTo>
                <a:lnTo>
                  <a:pt x="14815594" y="0"/>
                </a:lnTo>
                <a:lnTo>
                  <a:pt x="148155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895205" y="-619790"/>
            <a:ext cx="4513719" cy="2962128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9821" y="8010717"/>
            <a:ext cx="4513719" cy="2962128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774192" y="8830269"/>
            <a:ext cx="3697537" cy="2426509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79997" y="8546336"/>
            <a:ext cx="3697537" cy="2426509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561763" y="5584208"/>
            <a:ext cx="3697537" cy="2426509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9485" y="5078807"/>
            <a:ext cx="2235595" cy="1467109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013655" y="4062922"/>
            <a:ext cx="2235595" cy="1467109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362227" y="2454932"/>
            <a:ext cx="1578659" cy="1035995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890668" y="404645"/>
            <a:ext cx="1578659" cy="1035995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224325" y="6364908"/>
            <a:ext cx="1578659" cy="1035995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638999" y="4178520"/>
            <a:ext cx="1578659" cy="1035995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808386" y="3127469"/>
            <a:ext cx="1107681" cy="726916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915486" y="1843327"/>
            <a:ext cx="1107681" cy="726916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249250" y="918217"/>
            <a:ext cx="902306" cy="592138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464333" y="1547258"/>
            <a:ext cx="902306" cy="592138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572015" y="2229147"/>
            <a:ext cx="688105" cy="451569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464333" y="2003363"/>
            <a:ext cx="688105" cy="451569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366639" y="1353658"/>
            <a:ext cx="688105" cy="451569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1295530" y="-619790"/>
            <a:ext cx="2843871" cy="1866290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4791666" y="2412189"/>
            <a:ext cx="2843871" cy="1866290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4644911" y="4498618"/>
            <a:ext cx="2843871" cy="1866290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3879115" y="5585811"/>
            <a:ext cx="4035251" cy="2648134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7374103" y="-858998"/>
            <a:ext cx="3048676" cy="2000694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4220572" y="3152690"/>
            <a:ext cx="2329479" cy="1528721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3079445" y="5078807"/>
            <a:ext cx="2329479" cy="1528721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2675631" y="4816332"/>
            <a:ext cx="2329479" cy="1528721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2104596" y="5663444"/>
            <a:ext cx="2329479" cy="1528721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4973630" y="1295114"/>
            <a:ext cx="1451734" cy="952700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49250" y="5443115"/>
            <a:ext cx="2417244" cy="1586317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9354691" y="5119395"/>
            <a:ext cx="1701910" cy="1116878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5870169" y="2576345"/>
            <a:ext cx="1701910" cy="1116878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5492687" y="4135672"/>
            <a:ext cx="1701910" cy="1116878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7748380" y="2221295"/>
            <a:ext cx="1976789" cy="1297268"/>
            <a:chOff x="0" y="0"/>
            <a:chExt cx="812800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7060019" y="4621379"/>
            <a:ext cx="1376722" cy="903474"/>
            <a:chOff x="0" y="0"/>
            <a:chExt cx="812800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6610928" y="4037754"/>
            <a:ext cx="1526351" cy="1001668"/>
            <a:chOff x="0" y="0"/>
            <a:chExt cx="812800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6203" y="0"/>
            <a:ext cx="14815595" cy="10287000"/>
          </a:xfrm>
          <a:custGeom>
            <a:avLst/>
            <a:gdLst/>
            <a:ahLst/>
            <a:cxnLst/>
            <a:rect l="l" t="t" r="r" b="b"/>
            <a:pathLst>
              <a:path w="14815595" h="10287000">
                <a:moveTo>
                  <a:pt x="0" y="0"/>
                </a:moveTo>
                <a:lnTo>
                  <a:pt x="14815594" y="0"/>
                </a:lnTo>
                <a:lnTo>
                  <a:pt x="148155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389821" y="8010717"/>
            <a:ext cx="4513719" cy="2962128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79997" y="8546336"/>
            <a:ext cx="3697537" cy="2426509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561763" y="5584208"/>
            <a:ext cx="3697537" cy="2426509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89485" y="5078807"/>
            <a:ext cx="2235595" cy="1467109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013655" y="4062922"/>
            <a:ext cx="2235595" cy="1467109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224325" y="6364908"/>
            <a:ext cx="1578659" cy="1035995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638999" y="4178520"/>
            <a:ext cx="1578659" cy="1035995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808386" y="3127469"/>
            <a:ext cx="1107681" cy="726916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915486" y="1843327"/>
            <a:ext cx="1107681" cy="726916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464333" y="1547258"/>
            <a:ext cx="902306" cy="592138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572015" y="2229147"/>
            <a:ext cx="688105" cy="451569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366639" y="1353658"/>
            <a:ext cx="688105" cy="451569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295530" y="-619790"/>
            <a:ext cx="2843871" cy="1866290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4791666" y="2412189"/>
            <a:ext cx="2843871" cy="1866290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4644911" y="4498618"/>
            <a:ext cx="2843871" cy="1866290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3879115" y="5585811"/>
            <a:ext cx="4035251" cy="2648134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374103" y="-858998"/>
            <a:ext cx="3048676" cy="2000694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4220572" y="3152690"/>
            <a:ext cx="2329479" cy="1528721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4973630" y="1295114"/>
            <a:ext cx="1451734" cy="952700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249250" y="5443115"/>
            <a:ext cx="2417244" cy="1586317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9354691" y="5119395"/>
            <a:ext cx="1701910" cy="1116878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5870169" y="2576345"/>
            <a:ext cx="1701910" cy="1116878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5492687" y="4135672"/>
            <a:ext cx="1701910" cy="1116878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7748380" y="2221295"/>
            <a:ext cx="1976789" cy="1297268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7060019" y="4621379"/>
            <a:ext cx="1376722" cy="903474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6610928" y="4037754"/>
            <a:ext cx="1526351" cy="1001668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6203" y="0"/>
            <a:ext cx="14815595" cy="10287000"/>
          </a:xfrm>
          <a:custGeom>
            <a:avLst/>
            <a:gdLst/>
            <a:ahLst/>
            <a:cxnLst/>
            <a:rect l="l" t="t" r="r" b="b"/>
            <a:pathLst>
              <a:path w="14815595" h="10287000">
                <a:moveTo>
                  <a:pt x="0" y="0"/>
                </a:moveTo>
                <a:lnTo>
                  <a:pt x="14815594" y="0"/>
                </a:lnTo>
                <a:lnTo>
                  <a:pt x="148155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5687591" y="4612166"/>
            <a:ext cx="2721712" cy="1786123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45398" y="1028700"/>
            <a:ext cx="4377265" cy="2872580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841256" y="7822010"/>
            <a:ext cx="4377265" cy="2872580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16241" y="6884126"/>
            <a:ext cx="2858313" cy="1875768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023874" y="7965006"/>
            <a:ext cx="4264779" cy="2798761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54148" y="7272805"/>
            <a:ext cx="5882374" cy="3860308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820627" y="6240471"/>
            <a:ext cx="2335636" cy="1532761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409584" y="6103859"/>
            <a:ext cx="3562502" cy="2337892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841256" y="-738645"/>
            <a:ext cx="4086654" cy="2681867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29886" y="1770815"/>
            <a:ext cx="2928435" cy="1921785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28700" y="5144437"/>
            <a:ext cx="3671978" cy="2409735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427779" y="8268547"/>
            <a:ext cx="3671978" cy="2409735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543777" y="6829364"/>
            <a:ext cx="2876550" cy="1887736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132098" y="1521122"/>
            <a:ext cx="2156555" cy="1415239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907936" y="2437046"/>
            <a:ext cx="2724489" cy="1787946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2401895" y="5208782"/>
            <a:ext cx="2469458" cy="1620581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8530571" y="3414702"/>
            <a:ext cx="1349553" cy="885644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895844" y="1327993"/>
            <a:ext cx="1349553" cy="885644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-581569" y="1346065"/>
            <a:ext cx="2111455" cy="1385643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5034094" y="8814346"/>
            <a:ext cx="2991501" cy="1963173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2210375" y="8715110"/>
            <a:ext cx="2991501" cy="1963173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980603" y="6398289"/>
            <a:ext cx="3918834" cy="2571735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7805882" y="4045858"/>
            <a:ext cx="3698525" cy="2427157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3965770" y="-572274"/>
            <a:ext cx="5034638" cy="3303981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3706126" y="4620055"/>
            <a:ext cx="5823537" cy="3821696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-1709698" y="1683531"/>
            <a:ext cx="5823537" cy="3821696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-1564392" y="3692600"/>
            <a:ext cx="5823537" cy="3821696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5434030" y="6942071"/>
            <a:ext cx="5823537" cy="3821696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5113827" y="-1384650"/>
            <a:ext cx="5823537" cy="3821696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8708152" y="1681779"/>
            <a:ext cx="3199784" cy="2099858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6622222" y="1752427"/>
            <a:ext cx="2783552" cy="1826706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6099757" y="2793349"/>
            <a:ext cx="3375559" cy="2215211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3154286" y="2993571"/>
            <a:ext cx="3604649" cy="2365551"/>
            <a:chOff x="0" y="0"/>
            <a:chExt cx="812800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2456821" y="-422329"/>
            <a:ext cx="3604649" cy="2365551"/>
            <a:chOff x="0" y="0"/>
            <a:chExt cx="812800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9700719" y="-1044674"/>
            <a:ext cx="5019313" cy="3293924"/>
            <a:chOff x="0" y="0"/>
            <a:chExt cx="812800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4995177" y="2134675"/>
            <a:ext cx="5019313" cy="3293924"/>
            <a:chOff x="0" y="0"/>
            <a:chExt cx="812800" cy="533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3874506" y="-319404"/>
            <a:ext cx="1993694" cy="1308361"/>
            <a:chOff x="0" y="0"/>
            <a:chExt cx="812800" cy="5334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4765241" y="4711141"/>
            <a:ext cx="1993694" cy="1308361"/>
            <a:chOff x="0" y="0"/>
            <a:chExt cx="812800" cy="5334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1946036" y="3579999"/>
            <a:ext cx="4285077" cy="2023450"/>
            <a:chOff x="0" y="0"/>
            <a:chExt cx="1129586" cy="53340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1129586" cy="533400"/>
            </a:xfrm>
            <a:custGeom>
              <a:avLst/>
              <a:gdLst/>
              <a:ahLst/>
              <a:cxnLst/>
              <a:rect l="l" t="t" r="r" b="b"/>
              <a:pathLst>
                <a:path w="1129586" h="533400">
                  <a:moveTo>
                    <a:pt x="641354" y="0"/>
                  </a:moveTo>
                  <a:cubicBezTo>
                    <a:pt x="653744" y="0"/>
                    <a:pt x="666208" y="0"/>
                    <a:pt x="678574" y="0"/>
                  </a:cubicBezTo>
                  <a:cubicBezTo>
                    <a:pt x="777160" y="8909"/>
                    <a:pt x="838772" y="38564"/>
                    <a:pt x="866835" y="87090"/>
                  </a:cubicBezTo>
                  <a:cubicBezTo>
                    <a:pt x="1031195" y="80618"/>
                    <a:pt x="1144775" y="172373"/>
                    <a:pt x="1077868" y="262426"/>
                  </a:cubicBezTo>
                  <a:cubicBezTo>
                    <a:pt x="1102086" y="281349"/>
                    <a:pt x="1122289" y="302517"/>
                    <a:pt x="1129586" y="330926"/>
                  </a:cubicBezTo>
                  <a:cubicBezTo>
                    <a:pt x="1129586" y="339065"/>
                    <a:pt x="1129586" y="347184"/>
                    <a:pt x="1129586" y="355321"/>
                  </a:cubicBezTo>
                  <a:cubicBezTo>
                    <a:pt x="1107841" y="427627"/>
                    <a:pt x="1014274" y="476486"/>
                    <a:pt x="860663" y="463333"/>
                  </a:cubicBezTo>
                  <a:cubicBezTo>
                    <a:pt x="821140" y="500459"/>
                    <a:pt x="750813" y="537638"/>
                    <a:pt x="641377" y="533008"/>
                  </a:cubicBezTo>
                  <a:cubicBezTo>
                    <a:pt x="584811" y="530570"/>
                    <a:pt x="545459" y="516453"/>
                    <a:pt x="511005" y="499302"/>
                  </a:cubicBezTo>
                  <a:cubicBezTo>
                    <a:pt x="474715" y="513559"/>
                    <a:pt x="435413" y="524747"/>
                    <a:pt x="378627" y="524871"/>
                  </a:cubicBezTo>
                  <a:cubicBezTo>
                    <a:pt x="247250" y="525082"/>
                    <a:pt x="159365" y="470155"/>
                    <a:pt x="157234" y="394815"/>
                  </a:cubicBezTo>
                  <a:cubicBezTo>
                    <a:pt x="72777" y="377190"/>
                    <a:pt x="15574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7190" y="207816"/>
                    <a:pt x="71283" y="172776"/>
                    <a:pt x="161348" y="157922"/>
                  </a:cubicBezTo>
                  <a:cubicBezTo>
                    <a:pt x="155937" y="63818"/>
                    <a:pt x="336092" y="5016"/>
                    <a:pt x="484095" y="46474"/>
                  </a:cubicBezTo>
                  <a:cubicBezTo>
                    <a:pt x="519332" y="25973"/>
                    <a:pt x="569188" y="3613"/>
                    <a:pt x="641354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52949" y="60325"/>
              <a:ext cx="1023687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10391734" y="2669502"/>
            <a:ext cx="2786791" cy="2023450"/>
            <a:chOff x="0" y="0"/>
            <a:chExt cx="734624" cy="5334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6913928" y="5749782"/>
            <a:ext cx="2786791" cy="2023450"/>
            <a:chOff x="0" y="0"/>
            <a:chExt cx="734624" cy="53340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3281159" y="4692951"/>
            <a:ext cx="2811185" cy="2041162"/>
            <a:chOff x="0" y="0"/>
            <a:chExt cx="734624" cy="53340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4626921" y="5911572"/>
            <a:ext cx="2811185" cy="2041162"/>
            <a:chOff x="0" y="0"/>
            <a:chExt cx="734624" cy="53340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9418953" y="6146373"/>
            <a:ext cx="2811185" cy="2041162"/>
            <a:chOff x="0" y="0"/>
            <a:chExt cx="734624" cy="53340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10297830" y="4965689"/>
            <a:ext cx="2811185" cy="2041162"/>
            <a:chOff x="0" y="0"/>
            <a:chExt cx="734624" cy="5334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10851963" y="4241832"/>
            <a:ext cx="2111946" cy="1533454"/>
            <a:chOff x="0" y="0"/>
            <a:chExt cx="734624" cy="53340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9205347" y="3331019"/>
            <a:ext cx="2111946" cy="1533454"/>
            <a:chOff x="0" y="0"/>
            <a:chExt cx="734624" cy="533400"/>
          </a:xfrm>
        </p:grpSpPr>
        <p:sp>
          <p:nvSpPr>
            <p:cNvPr id="142" name="Freeform 142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TextBox 143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5687591" y="4612166"/>
            <a:ext cx="2721712" cy="1786123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45398" y="1028700"/>
            <a:ext cx="4377265" cy="2872580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841256" y="7822010"/>
            <a:ext cx="4377265" cy="2872580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16241" y="6884126"/>
            <a:ext cx="2858313" cy="1875768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023874" y="7965006"/>
            <a:ext cx="4264779" cy="2798761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54148" y="7272805"/>
            <a:ext cx="5882374" cy="3860308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820627" y="6240471"/>
            <a:ext cx="2335636" cy="1532761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409584" y="6103859"/>
            <a:ext cx="3562502" cy="2337892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841256" y="-738645"/>
            <a:ext cx="4086654" cy="2681867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29886" y="1770815"/>
            <a:ext cx="2928435" cy="1921785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28700" y="5144437"/>
            <a:ext cx="3671978" cy="2409735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427779" y="8268547"/>
            <a:ext cx="3671978" cy="2409735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543777" y="6829364"/>
            <a:ext cx="2876550" cy="1887736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132098" y="1521122"/>
            <a:ext cx="2156555" cy="1415239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907936" y="2437046"/>
            <a:ext cx="2724489" cy="1787946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2401895" y="5208782"/>
            <a:ext cx="2469458" cy="1620581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8469223" y="3458458"/>
            <a:ext cx="1349553" cy="885644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895844" y="1327993"/>
            <a:ext cx="1349553" cy="885644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-581569" y="1346065"/>
            <a:ext cx="2111455" cy="1385643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5034094" y="8814346"/>
            <a:ext cx="2991501" cy="1963173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2210375" y="8715110"/>
            <a:ext cx="2991501" cy="1963173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980603" y="6398289"/>
            <a:ext cx="3918834" cy="2571735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7805882" y="4045858"/>
            <a:ext cx="3698525" cy="2427157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3965770" y="-572274"/>
            <a:ext cx="5034638" cy="3303981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3706126" y="4620055"/>
            <a:ext cx="5823537" cy="3821696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-1709698" y="1683531"/>
            <a:ext cx="5823537" cy="3821696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-1564392" y="3692600"/>
            <a:ext cx="5823537" cy="3821696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5434030" y="6942071"/>
            <a:ext cx="5823537" cy="3821696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5113827" y="-1384650"/>
            <a:ext cx="5823537" cy="3821696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8708152" y="1681779"/>
            <a:ext cx="3199784" cy="2099858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6622222" y="1752427"/>
            <a:ext cx="2783552" cy="1826706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6099757" y="2793349"/>
            <a:ext cx="3375559" cy="2215211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3154286" y="2993571"/>
            <a:ext cx="3604649" cy="2365551"/>
            <a:chOff x="0" y="0"/>
            <a:chExt cx="812800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2456821" y="-422329"/>
            <a:ext cx="3604649" cy="2365551"/>
            <a:chOff x="0" y="0"/>
            <a:chExt cx="812800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9700719" y="-1044674"/>
            <a:ext cx="5019313" cy="3293924"/>
            <a:chOff x="0" y="0"/>
            <a:chExt cx="812800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4995177" y="2134675"/>
            <a:ext cx="5019313" cy="3293924"/>
            <a:chOff x="0" y="0"/>
            <a:chExt cx="812800" cy="533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3874506" y="-319404"/>
            <a:ext cx="1993694" cy="1308361"/>
            <a:chOff x="0" y="0"/>
            <a:chExt cx="812800" cy="5334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4765241" y="4711141"/>
            <a:ext cx="1993694" cy="1308361"/>
            <a:chOff x="0" y="0"/>
            <a:chExt cx="812800" cy="5334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1946036" y="3579999"/>
            <a:ext cx="4285077" cy="2023450"/>
            <a:chOff x="0" y="0"/>
            <a:chExt cx="1129586" cy="53340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1129586" cy="533400"/>
            </a:xfrm>
            <a:custGeom>
              <a:avLst/>
              <a:gdLst/>
              <a:ahLst/>
              <a:cxnLst/>
              <a:rect l="l" t="t" r="r" b="b"/>
              <a:pathLst>
                <a:path w="1129586" h="533400">
                  <a:moveTo>
                    <a:pt x="641354" y="0"/>
                  </a:moveTo>
                  <a:cubicBezTo>
                    <a:pt x="653744" y="0"/>
                    <a:pt x="666208" y="0"/>
                    <a:pt x="678574" y="0"/>
                  </a:cubicBezTo>
                  <a:cubicBezTo>
                    <a:pt x="777160" y="8909"/>
                    <a:pt x="838772" y="38564"/>
                    <a:pt x="866835" y="87090"/>
                  </a:cubicBezTo>
                  <a:cubicBezTo>
                    <a:pt x="1031195" y="80618"/>
                    <a:pt x="1144775" y="172373"/>
                    <a:pt x="1077868" y="262426"/>
                  </a:cubicBezTo>
                  <a:cubicBezTo>
                    <a:pt x="1102086" y="281349"/>
                    <a:pt x="1122289" y="302517"/>
                    <a:pt x="1129586" y="330926"/>
                  </a:cubicBezTo>
                  <a:cubicBezTo>
                    <a:pt x="1129586" y="339065"/>
                    <a:pt x="1129586" y="347184"/>
                    <a:pt x="1129586" y="355321"/>
                  </a:cubicBezTo>
                  <a:cubicBezTo>
                    <a:pt x="1107841" y="427627"/>
                    <a:pt x="1014274" y="476486"/>
                    <a:pt x="860663" y="463333"/>
                  </a:cubicBezTo>
                  <a:cubicBezTo>
                    <a:pt x="821140" y="500459"/>
                    <a:pt x="750813" y="537638"/>
                    <a:pt x="641377" y="533008"/>
                  </a:cubicBezTo>
                  <a:cubicBezTo>
                    <a:pt x="584811" y="530570"/>
                    <a:pt x="545459" y="516453"/>
                    <a:pt x="511005" y="499302"/>
                  </a:cubicBezTo>
                  <a:cubicBezTo>
                    <a:pt x="474715" y="513559"/>
                    <a:pt x="435413" y="524747"/>
                    <a:pt x="378627" y="524871"/>
                  </a:cubicBezTo>
                  <a:cubicBezTo>
                    <a:pt x="247250" y="525082"/>
                    <a:pt x="159365" y="470155"/>
                    <a:pt x="157234" y="394815"/>
                  </a:cubicBezTo>
                  <a:cubicBezTo>
                    <a:pt x="72777" y="377190"/>
                    <a:pt x="15574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7190" y="207816"/>
                    <a:pt x="71283" y="172776"/>
                    <a:pt x="161348" y="157922"/>
                  </a:cubicBezTo>
                  <a:cubicBezTo>
                    <a:pt x="155937" y="63818"/>
                    <a:pt x="336092" y="5016"/>
                    <a:pt x="484095" y="46474"/>
                  </a:cubicBezTo>
                  <a:cubicBezTo>
                    <a:pt x="519332" y="25973"/>
                    <a:pt x="569188" y="3613"/>
                    <a:pt x="641354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52949" y="60325"/>
              <a:ext cx="1023687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10391734" y="2669502"/>
            <a:ext cx="2786791" cy="2023450"/>
            <a:chOff x="0" y="0"/>
            <a:chExt cx="734624" cy="5334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6913928" y="5749782"/>
            <a:ext cx="2786791" cy="2023450"/>
            <a:chOff x="0" y="0"/>
            <a:chExt cx="734624" cy="53340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3281159" y="4692951"/>
            <a:ext cx="2811185" cy="2041162"/>
            <a:chOff x="0" y="0"/>
            <a:chExt cx="734624" cy="53340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4626921" y="5911572"/>
            <a:ext cx="2811185" cy="2041162"/>
            <a:chOff x="0" y="0"/>
            <a:chExt cx="734624" cy="533400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9418953" y="6146373"/>
            <a:ext cx="2811185" cy="2041162"/>
            <a:chOff x="0" y="0"/>
            <a:chExt cx="734624" cy="53340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10297830" y="4965689"/>
            <a:ext cx="2811185" cy="2041162"/>
            <a:chOff x="0" y="0"/>
            <a:chExt cx="734624" cy="533400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10851963" y="4241832"/>
            <a:ext cx="2111946" cy="1533454"/>
            <a:chOff x="0" y="0"/>
            <a:chExt cx="734624" cy="53340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TextBox 140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5687591" y="4612166"/>
            <a:ext cx="2721712" cy="1786123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45398" y="1028700"/>
            <a:ext cx="4377265" cy="2872580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841256" y="7822010"/>
            <a:ext cx="4377265" cy="2872580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16241" y="6884126"/>
            <a:ext cx="2858313" cy="1875768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023874" y="7965006"/>
            <a:ext cx="4264779" cy="2798761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54148" y="7272805"/>
            <a:ext cx="5882374" cy="3860308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409584" y="6103859"/>
            <a:ext cx="3562502" cy="2337892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841256" y="-738645"/>
            <a:ext cx="4086654" cy="2681867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529886" y="1770815"/>
            <a:ext cx="2928435" cy="1921785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28700" y="5144437"/>
            <a:ext cx="3671978" cy="2409735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427779" y="8268547"/>
            <a:ext cx="3671978" cy="2409735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543777" y="6829364"/>
            <a:ext cx="2876550" cy="1887736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132098" y="1521122"/>
            <a:ext cx="2156555" cy="1415239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1907936" y="2437046"/>
            <a:ext cx="2724489" cy="1787946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401895" y="5208782"/>
            <a:ext cx="2469458" cy="1620581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530571" y="3414702"/>
            <a:ext cx="1349553" cy="885644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895844" y="1327993"/>
            <a:ext cx="1349553" cy="885644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-581569" y="1346065"/>
            <a:ext cx="2111455" cy="1385643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5034094" y="8814346"/>
            <a:ext cx="2991501" cy="1963173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2210375" y="8715110"/>
            <a:ext cx="2991501" cy="1963173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980603" y="6398289"/>
            <a:ext cx="3918834" cy="2571735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7805882" y="4045858"/>
            <a:ext cx="3698525" cy="2427157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3965770" y="-572274"/>
            <a:ext cx="5034638" cy="3303981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3706126" y="4620055"/>
            <a:ext cx="5823537" cy="3821696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-1709698" y="1683531"/>
            <a:ext cx="5823537" cy="3821696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-1564392" y="3692600"/>
            <a:ext cx="5823537" cy="3821696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5434030" y="6942071"/>
            <a:ext cx="5823537" cy="3821696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5113827" y="-1384650"/>
            <a:ext cx="5823537" cy="3821696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8708152" y="1681779"/>
            <a:ext cx="3199784" cy="2099858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6622222" y="1752427"/>
            <a:ext cx="2783552" cy="1826706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6099757" y="2793349"/>
            <a:ext cx="3375559" cy="2215211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3154286" y="2993571"/>
            <a:ext cx="3604649" cy="2365551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2456821" y="-422329"/>
            <a:ext cx="3604649" cy="2365551"/>
            <a:chOff x="0" y="0"/>
            <a:chExt cx="812800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9700719" y="-1044674"/>
            <a:ext cx="5019313" cy="3293924"/>
            <a:chOff x="0" y="0"/>
            <a:chExt cx="812800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4995177" y="2134675"/>
            <a:ext cx="5019313" cy="3293924"/>
            <a:chOff x="0" y="0"/>
            <a:chExt cx="812800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3874506" y="-319404"/>
            <a:ext cx="1993694" cy="1308361"/>
            <a:chOff x="0" y="0"/>
            <a:chExt cx="812800" cy="533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1946036" y="3579999"/>
            <a:ext cx="4285077" cy="2023450"/>
            <a:chOff x="0" y="0"/>
            <a:chExt cx="1129586" cy="5334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1129586" cy="533400"/>
            </a:xfrm>
            <a:custGeom>
              <a:avLst/>
              <a:gdLst/>
              <a:ahLst/>
              <a:cxnLst/>
              <a:rect l="l" t="t" r="r" b="b"/>
              <a:pathLst>
                <a:path w="1129586" h="533400">
                  <a:moveTo>
                    <a:pt x="641354" y="0"/>
                  </a:moveTo>
                  <a:cubicBezTo>
                    <a:pt x="653744" y="0"/>
                    <a:pt x="666208" y="0"/>
                    <a:pt x="678574" y="0"/>
                  </a:cubicBezTo>
                  <a:cubicBezTo>
                    <a:pt x="777160" y="8909"/>
                    <a:pt x="838772" y="38564"/>
                    <a:pt x="866835" y="87090"/>
                  </a:cubicBezTo>
                  <a:cubicBezTo>
                    <a:pt x="1031195" y="80618"/>
                    <a:pt x="1144775" y="172373"/>
                    <a:pt x="1077868" y="262426"/>
                  </a:cubicBezTo>
                  <a:cubicBezTo>
                    <a:pt x="1102086" y="281349"/>
                    <a:pt x="1122289" y="302517"/>
                    <a:pt x="1129586" y="330926"/>
                  </a:cubicBezTo>
                  <a:cubicBezTo>
                    <a:pt x="1129586" y="339065"/>
                    <a:pt x="1129586" y="347184"/>
                    <a:pt x="1129586" y="355321"/>
                  </a:cubicBezTo>
                  <a:cubicBezTo>
                    <a:pt x="1107841" y="427627"/>
                    <a:pt x="1014274" y="476486"/>
                    <a:pt x="860663" y="463333"/>
                  </a:cubicBezTo>
                  <a:cubicBezTo>
                    <a:pt x="821140" y="500459"/>
                    <a:pt x="750813" y="537638"/>
                    <a:pt x="641377" y="533008"/>
                  </a:cubicBezTo>
                  <a:cubicBezTo>
                    <a:pt x="584811" y="530570"/>
                    <a:pt x="545459" y="516453"/>
                    <a:pt x="511005" y="499302"/>
                  </a:cubicBezTo>
                  <a:cubicBezTo>
                    <a:pt x="474715" y="513559"/>
                    <a:pt x="435413" y="524747"/>
                    <a:pt x="378627" y="524871"/>
                  </a:cubicBezTo>
                  <a:cubicBezTo>
                    <a:pt x="247250" y="525082"/>
                    <a:pt x="159365" y="470155"/>
                    <a:pt x="157234" y="394815"/>
                  </a:cubicBezTo>
                  <a:cubicBezTo>
                    <a:pt x="72777" y="377190"/>
                    <a:pt x="15574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7190" y="207816"/>
                    <a:pt x="71283" y="172776"/>
                    <a:pt x="161348" y="157922"/>
                  </a:cubicBezTo>
                  <a:cubicBezTo>
                    <a:pt x="155937" y="63818"/>
                    <a:pt x="336092" y="5016"/>
                    <a:pt x="484095" y="46474"/>
                  </a:cubicBezTo>
                  <a:cubicBezTo>
                    <a:pt x="519332" y="25973"/>
                    <a:pt x="569188" y="3613"/>
                    <a:pt x="641354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52949" y="60325"/>
              <a:ext cx="1023687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10391734" y="2669502"/>
            <a:ext cx="2786791" cy="2023450"/>
            <a:chOff x="0" y="0"/>
            <a:chExt cx="734624" cy="5334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6913928" y="5749782"/>
            <a:ext cx="2786791" cy="2023450"/>
            <a:chOff x="0" y="0"/>
            <a:chExt cx="734624" cy="53340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4626921" y="5911572"/>
            <a:ext cx="2811185" cy="2041162"/>
            <a:chOff x="0" y="0"/>
            <a:chExt cx="734624" cy="5334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10297830" y="4965689"/>
            <a:ext cx="2811185" cy="2041162"/>
            <a:chOff x="0" y="0"/>
            <a:chExt cx="734624" cy="533400"/>
          </a:xfrm>
        </p:grpSpPr>
        <p:sp>
          <p:nvSpPr>
            <p:cNvPr id="124" name="Freeform 124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10851963" y="4241832"/>
            <a:ext cx="2111946" cy="1533454"/>
            <a:chOff x="0" y="0"/>
            <a:chExt cx="734624" cy="53340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5687591" y="4612166"/>
            <a:ext cx="2721712" cy="1786123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45398" y="1028700"/>
            <a:ext cx="4377265" cy="2872580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841256" y="7822010"/>
            <a:ext cx="4377265" cy="2872580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16241" y="6884126"/>
            <a:ext cx="2858313" cy="1875768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023874" y="7965006"/>
            <a:ext cx="4264779" cy="2798761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54148" y="7272805"/>
            <a:ext cx="5882374" cy="3860308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409584" y="6103859"/>
            <a:ext cx="3562502" cy="2337892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29886" y="1770815"/>
            <a:ext cx="2928435" cy="1921785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28700" y="5144437"/>
            <a:ext cx="3671978" cy="2409735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427779" y="8268547"/>
            <a:ext cx="3671978" cy="2409735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543777" y="6829364"/>
            <a:ext cx="2876550" cy="1887736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132098" y="1521122"/>
            <a:ext cx="2156555" cy="1415239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907936" y="2437046"/>
            <a:ext cx="2724489" cy="1787946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2401895" y="5208782"/>
            <a:ext cx="2469458" cy="1620581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530571" y="3414702"/>
            <a:ext cx="1349553" cy="885644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895844" y="1327993"/>
            <a:ext cx="1349553" cy="885644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-581569" y="1346065"/>
            <a:ext cx="2111455" cy="1385643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5034094" y="8814346"/>
            <a:ext cx="2991501" cy="1963173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2210375" y="8715110"/>
            <a:ext cx="2991501" cy="1963173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980603" y="6398289"/>
            <a:ext cx="3918834" cy="2571735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7805882" y="4045858"/>
            <a:ext cx="3698525" cy="2427157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3965770" y="-572274"/>
            <a:ext cx="5034638" cy="3303981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3706126" y="4620055"/>
            <a:ext cx="5823537" cy="3821696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-1709698" y="1683531"/>
            <a:ext cx="5823537" cy="3821696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-1564392" y="3692600"/>
            <a:ext cx="5823537" cy="3821696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5434030" y="6942071"/>
            <a:ext cx="5823537" cy="3821696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5113827" y="-1384650"/>
            <a:ext cx="5823537" cy="3821696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8708152" y="1681779"/>
            <a:ext cx="3199784" cy="2099858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6622222" y="1752427"/>
            <a:ext cx="2783552" cy="1826706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6099757" y="2793349"/>
            <a:ext cx="3375559" cy="2215211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3154286" y="2993571"/>
            <a:ext cx="3604649" cy="2365551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9700719" y="-1044674"/>
            <a:ext cx="5019313" cy="3293924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4995177" y="2134675"/>
            <a:ext cx="5019313" cy="3293924"/>
            <a:chOff x="0" y="0"/>
            <a:chExt cx="812800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13874506" y="-319404"/>
            <a:ext cx="1993694" cy="1308361"/>
            <a:chOff x="0" y="0"/>
            <a:chExt cx="812800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1946036" y="3579999"/>
            <a:ext cx="4285077" cy="2023450"/>
            <a:chOff x="0" y="0"/>
            <a:chExt cx="1129586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1129586" cy="533400"/>
            </a:xfrm>
            <a:custGeom>
              <a:avLst/>
              <a:gdLst/>
              <a:ahLst/>
              <a:cxnLst/>
              <a:rect l="l" t="t" r="r" b="b"/>
              <a:pathLst>
                <a:path w="1129586" h="533400">
                  <a:moveTo>
                    <a:pt x="641354" y="0"/>
                  </a:moveTo>
                  <a:cubicBezTo>
                    <a:pt x="653744" y="0"/>
                    <a:pt x="666208" y="0"/>
                    <a:pt x="678574" y="0"/>
                  </a:cubicBezTo>
                  <a:cubicBezTo>
                    <a:pt x="777160" y="8909"/>
                    <a:pt x="838772" y="38564"/>
                    <a:pt x="866835" y="87090"/>
                  </a:cubicBezTo>
                  <a:cubicBezTo>
                    <a:pt x="1031195" y="80618"/>
                    <a:pt x="1144775" y="172373"/>
                    <a:pt x="1077868" y="262426"/>
                  </a:cubicBezTo>
                  <a:cubicBezTo>
                    <a:pt x="1102086" y="281349"/>
                    <a:pt x="1122289" y="302517"/>
                    <a:pt x="1129586" y="330926"/>
                  </a:cubicBezTo>
                  <a:cubicBezTo>
                    <a:pt x="1129586" y="339065"/>
                    <a:pt x="1129586" y="347184"/>
                    <a:pt x="1129586" y="355321"/>
                  </a:cubicBezTo>
                  <a:cubicBezTo>
                    <a:pt x="1107841" y="427627"/>
                    <a:pt x="1014274" y="476486"/>
                    <a:pt x="860663" y="463333"/>
                  </a:cubicBezTo>
                  <a:cubicBezTo>
                    <a:pt x="821140" y="500459"/>
                    <a:pt x="750813" y="537638"/>
                    <a:pt x="641377" y="533008"/>
                  </a:cubicBezTo>
                  <a:cubicBezTo>
                    <a:pt x="584811" y="530570"/>
                    <a:pt x="545459" y="516453"/>
                    <a:pt x="511005" y="499302"/>
                  </a:cubicBezTo>
                  <a:cubicBezTo>
                    <a:pt x="474715" y="513559"/>
                    <a:pt x="435413" y="524747"/>
                    <a:pt x="378627" y="524871"/>
                  </a:cubicBezTo>
                  <a:cubicBezTo>
                    <a:pt x="247250" y="525082"/>
                    <a:pt x="159365" y="470155"/>
                    <a:pt x="157234" y="394815"/>
                  </a:cubicBezTo>
                  <a:cubicBezTo>
                    <a:pt x="72777" y="377190"/>
                    <a:pt x="15574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7190" y="207816"/>
                    <a:pt x="71283" y="172776"/>
                    <a:pt x="161348" y="157922"/>
                  </a:cubicBezTo>
                  <a:cubicBezTo>
                    <a:pt x="155937" y="63818"/>
                    <a:pt x="336092" y="5016"/>
                    <a:pt x="484095" y="46474"/>
                  </a:cubicBezTo>
                  <a:cubicBezTo>
                    <a:pt x="519332" y="25973"/>
                    <a:pt x="569188" y="3613"/>
                    <a:pt x="641354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52949" y="60325"/>
              <a:ext cx="1023687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0391734" y="2669502"/>
            <a:ext cx="2786791" cy="2023450"/>
            <a:chOff x="0" y="0"/>
            <a:chExt cx="734624" cy="533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6913928" y="5749782"/>
            <a:ext cx="2786791" cy="2023450"/>
            <a:chOff x="0" y="0"/>
            <a:chExt cx="734624" cy="5334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4626921" y="5911572"/>
            <a:ext cx="2811185" cy="2041162"/>
            <a:chOff x="0" y="0"/>
            <a:chExt cx="734624" cy="5334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5687591" y="4612166"/>
            <a:ext cx="2721712" cy="1786123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45398" y="1028700"/>
            <a:ext cx="4377265" cy="2872580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841256" y="7822010"/>
            <a:ext cx="4377265" cy="2872580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16241" y="6884126"/>
            <a:ext cx="2858313" cy="1875768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023874" y="7965006"/>
            <a:ext cx="4264779" cy="2798761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54148" y="7272805"/>
            <a:ext cx="5882374" cy="3860308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409584" y="6103859"/>
            <a:ext cx="3562502" cy="2337892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29886" y="1770815"/>
            <a:ext cx="2928435" cy="1921785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28700" y="5144437"/>
            <a:ext cx="3671978" cy="2409735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543777" y="6829364"/>
            <a:ext cx="2876550" cy="1887736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132098" y="1521122"/>
            <a:ext cx="2156555" cy="1415239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907936" y="2437046"/>
            <a:ext cx="2724489" cy="1787946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2401895" y="5208782"/>
            <a:ext cx="2469458" cy="1620581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530571" y="3414702"/>
            <a:ext cx="1349553" cy="885644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895844" y="1327993"/>
            <a:ext cx="1349553" cy="885644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-581569" y="1346065"/>
            <a:ext cx="2111455" cy="1385643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210375" y="8715110"/>
            <a:ext cx="2991501" cy="1963173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980603" y="6398289"/>
            <a:ext cx="3918834" cy="2571735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7805882" y="4045858"/>
            <a:ext cx="3698525" cy="2427157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3965770" y="-572274"/>
            <a:ext cx="5034638" cy="3303981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3706126" y="4620055"/>
            <a:ext cx="5823537" cy="3821696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-1709698" y="1683531"/>
            <a:ext cx="5823537" cy="3821696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-1564392" y="3692600"/>
            <a:ext cx="5823537" cy="3821696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5434030" y="6942071"/>
            <a:ext cx="5823537" cy="3821696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5113827" y="-1384650"/>
            <a:ext cx="5823537" cy="3821696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8708152" y="1681779"/>
            <a:ext cx="3199784" cy="2099858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6622222" y="1752427"/>
            <a:ext cx="2783552" cy="1826706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6099757" y="2793349"/>
            <a:ext cx="3375559" cy="2215211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3154286" y="2993571"/>
            <a:ext cx="3604649" cy="2365551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9700719" y="-1044674"/>
            <a:ext cx="5019313" cy="3293924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4995177" y="2134675"/>
            <a:ext cx="5019313" cy="3293924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3874506" y="-319404"/>
            <a:ext cx="1993694" cy="1308361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1946036" y="3579999"/>
            <a:ext cx="4285077" cy="2023450"/>
            <a:chOff x="0" y="0"/>
            <a:chExt cx="1129586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1129586" cy="533400"/>
            </a:xfrm>
            <a:custGeom>
              <a:avLst/>
              <a:gdLst/>
              <a:ahLst/>
              <a:cxnLst/>
              <a:rect l="l" t="t" r="r" b="b"/>
              <a:pathLst>
                <a:path w="1129586" h="533400">
                  <a:moveTo>
                    <a:pt x="641354" y="0"/>
                  </a:moveTo>
                  <a:cubicBezTo>
                    <a:pt x="653744" y="0"/>
                    <a:pt x="666208" y="0"/>
                    <a:pt x="678574" y="0"/>
                  </a:cubicBezTo>
                  <a:cubicBezTo>
                    <a:pt x="777160" y="8909"/>
                    <a:pt x="838772" y="38564"/>
                    <a:pt x="866835" y="87090"/>
                  </a:cubicBezTo>
                  <a:cubicBezTo>
                    <a:pt x="1031195" y="80618"/>
                    <a:pt x="1144775" y="172373"/>
                    <a:pt x="1077868" y="262426"/>
                  </a:cubicBezTo>
                  <a:cubicBezTo>
                    <a:pt x="1102086" y="281349"/>
                    <a:pt x="1122289" y="302517"/>
                    <a:pt x="1129586" y="330926"/>
                  </a:cubicBezTo>
                  <a:cubicBezTo>
                    <a:pt x="1129586" y="339065"/>
                    <a:pt x="1129586" y="347184"/>
                    <a:pt x="1129586" y="355321"/>
                  </a:cubicBezTo>
                  <a:cubicBezTo>
                    <a:pt x="1107841" y="427627"/>
                    <a:pt x="1014274" y="476486"/>
                    <a:pt x="860663" y="463333"/>
                  </a:cubicBezTo>
                  <a:cubicBezTo>
                    <a:pt x="821140" y="500459"/>
                    <a:pt x="750813" y="537638"/>
                    <a:pt x="641377" y="533008"/>
                  </a:cubicBezTo>
                  <a:cubicBezTo>
                    <a:pt x="584811" y="530570"/>
                    <a:pt x="545459" y="516453"/>
                    <a:pt x="511005" y="499302"/>
                  </a:cubicBezTo>
                  <a:cubicBezTo>
                    <a:pt x="474715" y="513559"/>
                    <a:pt x="435413" y="524747"/>
                    <a:pt x="378627" y="524871"/>
                  </a:cubicBezTo>
                  <a:cubicBezTo>
                    <a:pt x="247250" y="525082"/>
                    <a:pt x="159365" y="470155"/>
                    <a:pt x="157234" y="394815"/>
                  </a:cubicBezTo>
                  <a:cubicBezTo>
                    <a:pt x="72777" y="377190"/>
                    <a:pt x="15574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7190" y="207816"/>
                    <a:pt x="71283" y="172776"/>
                    <a:pt x="161348" y="157922"/>
                  </a:cubicBezTo>
                  <a:cubicBezTo>
                    <a:pt x="155937" y="63818"/>
                    <a:pt x="336092" y="5016"/>
                    <a:pt x="484095" y="46474"/>
                  </a:cubicBezTo>
                  <a:cubicBezTo>
                    <a:pt x="519332" y="25973"/>
                    <a:pt x="569188" y="3613"/>
                    <a:pt x="641354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52949" y="60325"/>
              <a:ext cx="1023687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10391734" y="2669502"/>
            <a:ext cx="2786791" cy="2023450"/>
            <a:chOff x="0" y="0"/>
            <a:chExt cx="734624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6913928" y="5749782"/>
            <a:ext cx="2786791" cy="2023450"/>
            <a:chOff x="0" y="0"/>
            <a:chExt cx="734624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4626921" y="5911572"/>
            <a:ext cx="2811185" cy="2041162"/>
            <a:chOff x="0" y="0"/>
            <a:chExt cx="734624" cy="533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3736" y="0"/>
            <a:ext cx="10985562" cy="10985562"/>
          </a:xfrm>
          <a:custGeom>
            <a:avLst/>
            <a:gdLst/>
            <a:ahLst/>
            <a:cxnLst/>
            <a:rect l="l" t="t" r="r" b="b"/>
            <a:pathLst>
              <a:path w="10985562" h="10985562">
                <a:moveTo>
                  <a:pt x="0" y="0"/>
                </a:moveTo>
                <a:lnTo>
                  <a:pt x="10985563" y="0"/>
                </a:lnTo>
                <a:lnTo>
                  <a:pt x="10985563" y="10985562"/>
                </a:lnTo>
                <a:lnTo>
                  <a:pt x="0" y="1098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192502" y="-656334"/>
            <a:ext cx="4539262" cy="2978891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97833" y="1426187"/>
            <a:ext cx="5052518" cy="3315715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058150" y="-656334"/>
            <a:ext cx="4539262" cy="2978891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32203" y="-460745"/>
            <a:ext cx="5951714" cy="3905813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39082" y="1414141"/>
            <a:ext cx="5724221" cy="3756520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032203" y="2322557"/>
            <a:ext cx="5724221" cy="3756520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887359" y="3698114"/>
            <a:ext cx="3462992" cy="2367840"/>
            <a:chOff x="0" y="0"/>
            <a:chExt cx="780104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820391" y="4078757"/>
            <a:ext cx="5850981" cy="4000640"/>
            <a:chOff x="0" y="0"/>
            <a:chExt cx="780104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836518" y="5257660"/>
            <a:ext cx="6895200" cy="4714630"/>
            <a:chOff x="0" y="0"/>
            <a:chExt cx="780104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251583" y="7441512"/>
            <a:ext cx="6895200" cy="4714630"/>
            <a:chOff x="0" y="0"/>
            <a:chExt cx="780104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339082" y="8538565"/>
            <a:ext cx="3127413" cy="2138385"/>
            <a:chOff x="0" y="0"/>
            <a:chExt cx="780104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201192" y="6857667"/>
            <a:ext cx="4231530" cy="2893331"/>
            <a:chOff x="0" y="0"/>
            <a:chExt cx="780104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253480" y="8304333"/>
            <a:ext cx="4231530" cy="2893331"/>
            <a:chOff x="0" y="0"/>
            <a:chExt cx="780104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192502" y="7091900"/>
            <a:ext cx="4231530" cy="2893331"/>
            <a:chOff x="0" y="0"/>
            <a:chExt cx="780104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5687591" y="4612166"/>
            <a:ext cx="2721712" cy="1786123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45398" y="1028700"/>
            <a:ext cx="4377265" cy="2872580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841256" y="7822010"/>
            <a:ext cx="4377265" cy="2872580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16241" y="6884126"/>
            <a:ext cx="2858313" cy="1875768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023874" y="7965006"/>
            <a:ext cx="4264779" cy="2798761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1409584" y="6103859"/>
            <a:ext cx="3562502" cy="2337892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29886" y="1770815"/>
            <a:ext cx="2928435" cy="1921785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5144437"/>
            <a:ext cx="3671978" cy="2409735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543777" y="6829364"/>
            <a:ext cx="2876550" cy="1887736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132098" y="1521122"/>
            <a:ext cx="2156555" cy="1415239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907936" y="2437046"/>
            <a:ext cx="2724489" cy="1787946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401895" y="5208782"/>
            <a:ext cx="2469458" cy="1620581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530571" y="3414702"/>
            <a:ext cx="1349553" cy="885644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895844" y="1327993"/>
            <a:ext cx="1349553" cy="885644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-581569" y="1346065"/>
            <a:ext cx="2111455" cy="1385643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2210375" y="8715110"/>
            <a:ext cx="2991501" cy="1963173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0980603" y="6398289"/>
            <a:ext cx="3918834" cy="2571735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7805882" y="4045858"/>
            <a:ext cx="3698525" cy="2427157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3706126" y="4620055"/>
            <a:ext cx="5823537" cy="3821696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-1564392" y="3692600"/>
            <a:ext cx="5823537" cy="3821696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5434030" y="6942071"/>
            <a:ext cx="5823537" cy="3821696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5113827" y="-1384650"/>
            <a:ext cx="5823537" cy="3821696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6099757" y="2793349"/>
            <a:ext cx="3375559" cy="2215211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3154286" y="2993571"/>
            <a:ext cx="3604649" cy="2365551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9700719" y="-1044674"/>
            <a:ext cx="5019313" cy="3293924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4995177" y="2134675"/>
            <a:ext cx="5019313" cy="3293924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3874506" y="-319404"/>
            <a:ext cx="1993694" cy="1308361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1946036" y="3579999"/>
            <a:ext cx="4285077" cy="2023450"/>
            <a:chOff x="0" y="0"/>
            <a:chExt cx="1129586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129586" cy="533400"/>
            </a:xfrm>
            <a:custGeom>
              <a:avLst/>
              <a:gdLst/>
              <a:ahLst/>
              <a:cxnLst/>
              <a:rect l="l" t="t" r="r" b="b"/>
              <a:pathLst>
                <a:path w="1129586" h="533400">
                  <a:moveTo>
                    <a:pt x="641354" y="0"/>
                  </a:moveTo>
                  <a:cubicBezTo>
                    <a:pt x="653744" y="0"/>
                    <a:pt x="666208" y="0"/>
                    <a:pt x="678574" y="0"/>
                  </a:cubicBezTo>
                  <a:cubicBezTo>
                    <a:pt x="777160" y="8909"/>
                    <a:pt x="838772" y="38564"/>
                    <a:pt x="866835" y="87090"/>
                  </a:cubicBezTo>
                  <a:cubicBezTo>
                    <a:pt x="1031195" y="80618"/>
                    <a:pt x="1144775" y="172373"/>
                    <a:pt x="1077868" y="262426"/>
                  </a:cubicBezTo>
                  <a:cubicBezTo>
                    <a:pt x="1102086" y="281349"/>
                    <a:pt x="1122289" y="302517"/>
                    <a:pt x="1129586" y="330926"/>
                  </a:cubicBezTo>
                  <a:cubicBezTo>
                    <a:pt x="1129586" y="339065"/>
                    <a:pt x="1129586" y="347184"/>
                    <a:pt x="1129586" y="355321"/>
                  </a:cubicBezTo>
                  <a:cubicBezTo>
                    <a:pt x="1107841" y="427627"/>
                    <a:pt x="1014274" y="476486"/>
                    <a:pt x="860663" y="463333"/>
                  </a:cubicBezTo>
                  <a:cubicBezTo>
                    <a:pt x="821140" y="500459"/>
                    <a:pt x="750813" y="537638"/>
                    <a:pt x="641377" y="533008"/>
                  </a:cubicBezTo>
                  <a:cubicBezTo>
                    <a:pt x="584811" y="530570"/>
                    <a:pt x="545459" y="516453"/>
                    <a:pt x="511005" y="499302"/>
                  </a:cubicBezTo>
                  <a:cubicBezTo>
                    <a:pt x="474715" y="513559"/>
                    <a:pt x="435413" y="524747"/>
                    <a:pt x="378627" y="524871"/>
                  </a:cubicBezTo>
                  <a:cubicBezTo>
                    <a:pt x="247250" y="525082"/>
                    <a:pt x="159365" y="470155"/>
                    <a:pt x="157234" y="394815"/>
                  </a:cubicBezTo>
                  <a:cubicBezTo>
                    <a:pt x="72777" y="377190"/>
                    <a:pt x="15574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7190" y="207816"/>
                    <a:pt x="71283" y="172776"/>
                    <a:pt x="161348" y="157922"/>
                  </a:cubicBezTo>
                  <a:cubicBezTo>
                    <a:pt x="155937" y="63818"/>
                    <a:pt x="336092" y="5016"/>
                    <a:pt x="484095" y="46474"/>
                  </a:cubicBezTo>
                  <a:cubicBezTo>
                    <a:pt x="519332" y="25973"/>
                    <a:pt x="569188" y="3613"/>
                    <a:pt x="641354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52949" y="60325"/>
              <a:ext cx="1023687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391734" y="2669502"/>
            <a:ext cx="2786791" cy="2023450"/>
            <a:chOff x="0" y="0"/>
            <a:chExt cx="734624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6913928" y="5749782"/>
            <a:ext cx="2786791" cy="2023450"/>
            <a:chOff x="0" y="0"/>
            <a:chExt cx="734624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4626921" y="5911572"/>
            <a:ext cx="2811185" cy="2041162"/>
            <a:chOff x="0" y="0"/>
            <a:chExt cx="734624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5687591" y="4612166"/>
            <a:ext cx="2721712" cy="1786123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45398" y="1028700"/>
            <a:ext cx="4377265" cy="2872580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841256" y="7822010"/>
            <a:ext cx="4377265" cy="2872580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16241" y="6884126"/>
            <a:ext cx="2858313" cy="1875768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023874" y="7965006"/>
            <a:ext cx="4264779" cy="2798761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1409584" y="6103859"/>
            <a:ext cx="3562502" cy="2337892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29886" y="1770815"/>
            <a:ext cx="2928435" cy="1921785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5144437"/>
            <a:ext cx="3671978" cy="2409735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543777" y="6829364"/>
            <a:ext cx="2876550" cy="1887736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132098" y="1521122"/>
            <a:ext cx="2156555" cy="1415239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907936" y="2437046"/>
            <a:ext cx="2724489" cy="1787946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401895" y="5208782"/>
            <a:ext cx="2469458" cy="1620581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530571" y="3414702"/>
            <a:ext cx="1349553" cy="885644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895844" y="1327993"/>
            <a:ext cx="1349553" cy="885644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-581569" y="1346065"/>
            <a:ext cx="2111455" cy="1385643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2210375" y="8715110"/>
            <a:ext cx="2991501" cy="1963173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0980603" y="6398289"/>
            <a:ext cx="3918834" cy="2571735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7805882" y="4045858"/>
            <a:ext cx="3698525" cy="2427157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3706126" y="4620055"/>
            <a:ext cx="5823537" cy="3821696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-1564392" y="3692600"/>
            <a:ext cx="5823537" cy="3821696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5113827" y="-1384650"/>
            <a:ext cx="5823537" cy="3821696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6099757" y="2793349"/>
            <a:ext cx="3375559" cy="2215211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4995177" y="2134675"/>
            <a:ext cx="5019313" cy="3293924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3874506" y="-319404"/>
            <a:ext cx="1993694" cy="1308361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1946036" y="3579999"/>
            <a:ext cx="4285077" cy="2023450"/>
            <a:chOff x="0" y="0"/>
            <a:chExt cx="1129586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129586" cy="533400"/>
            </a:xfrm>
            <a:custGeom>
              <a:avLst/>
              <a:gdLst/>
              <a:ahLst/>
              <a:cxnLst/>
              <a:rect l="l" t="t" r="r" b="b"/>
              <a:pathLst>
                <a:path w="1129586" h="533400">
                  <a:moveTo>
                    <a:pt x="641354" y="0"/>
                  </a:moveTo>
                  <a:cubicBezTo>
                    <a:pt x="653744" y="0"/>
                    <a:pt x="666208" y="0"/>
                    <a:pt x="678574" y="0"/>
                  </a:cubicBezTo>
                  <a:cubicBezTo>
                    <a:pt x="777160" y="8909"/>
                    <a:pt x="838772" y="38564"/>
                    <a:pt x="866835" y="87090"/>
                  </a:cubicBezTo>
                  <a:cubicBezTo>
                    <a:pt x="1031195" y="80618"/>
                    <a:pt x="1144775" y="172373"/>
                    <a:pt x="1077868" y="262426"/>
                  </a:cubicBezTo>
                  <a:cubicBezTo>
                    <a:pt x="1102086" y="281349"/>
                    <a:pt x="1122289" y="302517"/>
                    <a:pt x="1129586" y="330926"/>
                  </a:cubicBezTo>
                  <a:cubicBezTo>
                    <a:pt x="1129586" y="339065"/>
                    <a:pt x="1129586" y="347184"/>
                    <a:pt x="1129586" y="355321"/>
                  </a:cubicBezTo>
                  <a:cubicBezTo>
                    <a:pt x="1107841" y="427627"/>
                    <a:pt x="1014274" y="476486"/>
                    <a:pt x="860663" y="463333"/>
                  </a:cubicBezTo>
                  <a:cubicBezTo>
                    <a:pt x="821140" y="500459"/>
                    <a:pt x="750813" y="537638"/>
                    <a:pt x="641377" y="533008"/>
                  </a:cubicBezTo>
                  <a:cubicBezTo>
                    <a:pt x="584811" y="530570"/>
                    <a:pt x="545459" y="516453"/>
                    <a:pt x="511005" y="499302"/>
                  </a:cubicBezTo>
                  <a:cubicBezTo>
                    <a:pt x="474715" y="513559"/>
                    <a:pt x="435413" y="524747"/>
                    <a:pt x="378627" y="524871"/>
                  </a:cubicBezTo>
                  <a:cubicBezTo>
                    <a:pt x="247250" y="525082"/>
                    <a:pt x="159365" y="470155"/>
                    <a:pt x="157234" y="394815"/>
                  </a:cubicBezTo>
                  <a:cubicBezTo>
                    <a:pt x="72777" y="377190"/>
                    <a:pt x="15574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7190" y="207816"/>
                    <a:pt x="71283" y="172776"/>
                    <a:pt x="161348" y="157922"/>
                  </a:cubicBezTo>
                  <a:cubicBezTo>
                    <a:pt x="155937" y="63818"/>
                    <a:pt x="336092" y="5016"/>
                    <a:pt x="484095" y="46474"/>
                  </a:cubicBezTo>
                  <a:cubicBezTo>
                    <a:pt x="519332" y="25973"/>
                    <a:pt x="569188" y="3613"/>
                    <a:pt x="641354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52949" y="60325"/>
              <a:ext cx="1023687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391734" y="2669502"/>
            <a:ext cx="2786791" cy="2023450"/>
            <a:chOff x="0" y="0"/>
            <a:chExt cx="734624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6913928" y="5749782"/>
            <a:ext cx="2786791" cy="2023450"/>
            <a:chOff x="0" y="0"/>
            <a:chExt cx="734624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4626921" y="5911572"/>
            <a:ext cx="2811185" cy="2041162"/>
            <a:chOff x="0" y="0"/>
            <a:chExt cx="734624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734624" cy="533400"/>
            </a:xfrm>
            <a:custGeom>
              <a:avLst/>
              <a:gdLst/>
              <a:ahLst/>
              <a:cxnLst/>
              <a:rect l="l" t="t" r="r" b="b"/>
              <a:pathLst>
                <a:path w="734624" h="533400">
                  <a:moveTo>
                    <a:pt x="417103" y="0"/>
                  </a:moveTo>
                  <a:cubicBezTo>
                    <a:pt x="425161" y="0"/>
                    <a:pt x="433267" y="0"/>
                    <a:pt x="441309" y="0"/>
                  </a:cubicBezTo>
                  <a:cubicBezTo>
                    <a:pt x="505424" y="8909"/>
                    <a:pt x="545494" y="38564"/>
                    <a:pt x="563744" y="87090"/>
                  </a:cubicBezTo>
                  <a:cubicBezTo>
                    <a:pt x="670636" y="80618"/>
                    <a:pt x="749813" y="172373"/>
                    <a:pt x="700989" y="262426"/>
                  </a:cubicBezTo>
                  <a:cubicBezTo>
                    <a:pt x="716739" y="281349"/>
                    <a:pt x="729878" y="302517"/>
                    <a:pt x="734624" y="330926"/>
                  </a:cubicBezTo>
                  <a:cubicBezTo>
                    <a:pt x="734624" y="339065"/>
                    <a:pt x="734624" y="347184"/>
                    <a:pt x="734624" y="355321"/>
                  </a:cubicBezTo>
                  <a:cubicBezTo>
                    <a:pt x="720482" y="427627"/>
                    <a:pt x="659631" y="476486"/>
                    <a:pt x="559730" y="463333"/>
                  </a:cubicBezTo>
                  <a:cubicBezTo>
                    <a:pt x="534027" y="500459"/>
                    <a:pt x="488289" y="537638"/>
                    <a:pt x="417118" y="533008"/>
                  </a:cubicBezTo>
                  <a:cubicBezTo>
                    <a:pt x="380331" y="530570"/>
                    <a:pt x="354738" y="516453"/>
                    <a:pt x="332331" y="499302"/>
                  </a:cubicBezTo>
                  <a:cubicBezTo>
                    <a:pt x="308730" y="513559"/>
                    <a:pt x="283170" y="524747"/>
                    <a:pt x="246239" y="524871"/>
                  </a:cubicBezTo>
                  <a:cubicBezTo>
                    <a:pt x="160799" y="525082"/>
                    <a:pt x="103643" y="470155"/>
                    <a:pt x="102257" y="394815"/>
                  </a:cubicBezTo>
                  <a:cubicBezTo>
                    <a:pt x="47330" y="377190"/>
                    <a:pt x="10129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180" y="207816"/>
                    <a:pt x="46359" y="172776"/>
                    <a:pt x="104933" y="157922"/>
                  </a:cubicBezTo>
                  <a:cubicBezTo>
                    <a:pt x="101413" y="63818"/>
                    <a:pt x="218577" y="5016"/>
                    <a:pt x="314830" y="46474"/>
                  </a:cubicBezTo>
                  <a:cubicBezTo>
                    <a:pt x="337747" y="25973"/>
                    <a:pt x="370170" y="3613"/>
                    <a:pt x="417103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4435" y="60325"/>
              <a:ext cx="665753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5624" y="0"/>
            <a:ext cx="18600868" cy="10469272"/>
          </a:xfrm>
          <a:custGeom>
            <a:avLst/>
            <a:gdLst/>
            <a:ahLst/>
            <a:cxnLst/>
            <a:rect l="l" t="t" r="r" b="b"/>
            <a:pathLst>
              <a:path w="18600868" h="10469272">
                <a:moveTo>
                  <a:pt x="0" y="0"/>
                </a:moveTo>
                <a:lnTo>
                  <a:pt x="18600868" y="0"/>
                </a:lnTo>
                <a:lnTo>
                  <a:pt x="18600868" y="10469272"/>
                </a:lnTo>
                <a:lnTo>
                  <a:pt x="0" y="10469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785799" y="-546703"/>
            <a:ext cx="3922237" cy="2573968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199824" y="7551403"/>
            <a:ext cx="4817043" cy="3161184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15012" y="6587239"/>
            <a:ext cx="7010156" cy="4600415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2079896" y="1019107"/>
            <a:ext cx="7010156" cy="4600415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2408277" y="4767880"/>
            <a:ext cx="5544715" cy="3638719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623175" y="-439692"/>
            <a:ext cx="3520825" cy="2310541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11802" y="5910048"/>
            <a:ext cx="2318704" cy="1521649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822903" y="8079577"/>
            <a:ext cx="4736117" cy="3108077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25182" y="7431698"/>
            <a:ext cx="4736117" cy="3108077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734691" y="4287077"/>
            <a:ext cx="6093492" cy="3998854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211802" y="2287650"/>
            <a:ext cx="6093492" cy="3998854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598308" y="4431675"/>
            <a:ext cx="6093492" cy="3998854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4938374" y="1733676"/>
            <a:ext cx="6093492" cy="3998854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616797" y="-818147"/>
            <a:ext cx="5757042" cy="3778059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015901" y="4596526"/>
            <a:ext cx="3644278" cy="2391557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623175" y="6988084"/>
            <a:ext cx="3644278" cy="2391557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6193762" y="2992788"/>
            <a:ext cx="2950238" cy="1936094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2053108" y="-839946"/>
            <a:ext cx="4740649" cy="3111051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4163673" y="1072287"/>
            <a:ext cx="4054577" cy="2660816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7589508" y="-439692"/>
            <a:ext cx="3311799" cy="2173368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599607" y="2745999"/>
            <a:ext cx="2028259" cy="1331045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8015901" y="9138227"/>
            <a:ext cx="2028259" cy="1331045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8559020" y="3766152"/>
            <a:ext cx="2028259" cy="1331045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9267453" y="2644693"/>
            <a:ext cx="1527828" cy="1002637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9616797" y="2152090"/>
            <a:ext cx="1734397" cy="1138198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7635581" y="1309049"/>
            <a:ext cx="2035267" cy="1335644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8916683" y="1484268"/>
            <a:ext cx="2035267" cy="1335644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7511833" y="2098009"/>
            <a:ext cx="2035267" cy="1335644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8391295" y="2951434"/>
            <a:ext cx="2035267" cy="1335644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9291014" y="3146011"/>
            <a:ext cx="2035267" cy="1335644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1694755" y="6558083"/>
            <a:ext cx="2662445" cy="1747230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9256057" y="8810137"/>
            <a:ext cx="2662445" cy="1747230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1377662" y="9131995"/>
            <a:ext cx="2662445" cy="1747230"/>
            <a:chOff x="0" y="0"/>
            <a:chExt cx="812800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6304358" y="4287077"/>
            <a:ext cx="2662445" cy="1747230"/>
            <a:chOff x="0" y="0"/>
            <a:chExt cx="812800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7698808" y="8069873"/>
            <a:ext cx="2662445" cy="1747230"/>
            <a:chOff x="0" y="0"/>
            <a:chExt cx="812800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0951950" y="7886386"/>
            <a:ext cx="2662445" cy="1747230"/>
            <a:chOff x="0" y="0"/>
            <a:chExt cx="812800" cy="533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9056936" y="6988084"/>
            <a:ext cx="3360161" cy="2205106"/>
            <a:chOff x="0" y="0"/>
            <a:chExt cx="812800" cy="53340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6467594" y="5325797"/>
            <a:ext cx="2380437" cy="1562162"/>
            <a:chOff x="0" y="0"/>
            <a:chExt cx="812800" cy="5334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7166663" y="6507711"/>
            <a:ext cx="2380437" cy="1562162"/>
            <a:chOff x="0" y="0"/>
            <a:chExt cx="812800" cy="53340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8395613" y="6520230"/>
            <a:ext cx="2380437" cy="1562162"/>
            <a:chOff x="0" y="0"/>
            <a:chExt cx="812800" cy="53340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5624" y="0"/>
            <a:ext cx="18600868" cy="10469272"/>
          </a:xfrm>
          <a:custGeom>
            <a:avLst/>
            <a:gdLst/>
            <a:ahLst/>
            <a:cxnLst/>
            <a:rect l="l" t="t" r="r" b="b"/>
            <a:pathLst>
              <a:path w="18600868" h="10469272">
                <a:moveTo>
                  <a:pt x="0" y="0"/>
                </a:moveTo>
                <a:lnTo>
                  <a:pt x="18600868" y="0"/>
                </a:lnTo>
                <a:lnTo>
                  <a:pt x="18600868" y="10469272"/>
                </a:lnTo>
                <a:lnTo>
                  <a:pt x="0" y="10469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785799" y="-546703"/>
            <a:ext cx="3922237" cy="2573968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199824" y="7551403"/>
            <a:ext cx="4817043" cy="3161184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079896" y="1019107"/>
            <a:ext cx="7010156" cy="4600415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11802" y="5910048"/>
            <a:ext cx="2318704" cy="1521649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822903" y="8079577"/>
            <a:ext cx="4736117" cy="3108077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25182" y="7431698"/>
            <a:ext cx="4736117" cy="3108077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34691" y="4287077"/>
            <a:ext cx="6093492" cy="3998854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11802" y="2287650"/>
            <a:ext cx="6093492" cy="3998854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598308" y="4431675"/>
            <a:ext cx="6093492" cy="3998854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4938374" y="1733676"/>
            <a:ext cx="6093492" cy="3998854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616797" y="-818147"/>
            <a:ext cx="5757042" cy="3778059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015901" y="4596526"/>
            <a:ext cx="3644278" cy="2391557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623175" y="6988084"/>
            <a:ext cx="3644278" cy="2391557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193762" y="2992788"/>
            <a:ext cx="2950238" cy="1936094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053108" y="-839946"/>
            <a:ext cx="4740649" cy="3111051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163673" y="1072287"/>
            <a:ext cx="4054577" cy="2660816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589508" y="-439692"/>
            <a:ext cx="3311799" cy="2173368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599607" y="2745999"/>
            <a:ext cx="2028259" cy="1331045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8015901" y="9138227"/>
            <a:ext cx="2028259" cy="1331045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8559020" y="3766152"/>
            <a:ext cx="2028259" cy="1331045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9267453" y="2644693"/>
            <a:ext cx="1527828" cy="1002637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9616797" y="2152090"/>
            <a:ext cx="1734397" cy="1138198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7635581" y="1309049"/>
            <a:ext cx="2035267" cy="1335644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8916683" y="1484268"/>
            <a:ext cx="2035267" cy="1335644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7511833" y="2098009"/>
            <a:ext cx="2035267" cy="1335644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8391295" y="2951434"/>
            <a:ext cx="2035267" cy="1335644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9291014" y="3146011"/>
            <a:ext cx="2035267" cy="1335644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1694755" y="6558083"/>
            <a:ext cx="2662445" cy="1747230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9256057" y="8810137"/>
            <a:ext cx="2662445" cy="1747230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1377662" y="9131995"/>
            <a:ext cx="2662445" cy="1747230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6304358" y="4287077"/>
            <a:ext cx="2662445" cy="1747230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0951950" y="7886386"/>
            <a:ext cx="2662445" cy="1747230"/>
            <a:chOff x="0" y="0"/>
            <a:chExt cx="812800" cy="5334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9056936" y="6988084"/>
            <a:ext cx="3360161" cy="2205106"/>
            <a:chOff x="0" y="0"/>
            <a:chExt cx="812800" cy="5334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6467594" y="5325797"/>
            <a:ext cx="2380437" cy="1562162"/>
            <a:chOff x="0" y="0"/>
            <a:chExt cx="812800" cy="533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7166663" y="6507711"/>
            <a:ext cx="2380437" cy="1562162"/>
            <a:chOff x="0" y="0"/>
            <a:chExt cx="812800" cy="533400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8395613" y="6520230"/>
            <a:ext cx="2380437" cy="1562162"/>
            <a:chOff x="0" y="0"/>
            <a:chExt cx="812800" cy="53340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5624" y="0"/>
            <a:ext cx="18600868" cy="10469272"/>
          </a:xfrm>
          <a:custGeom>
            <a:avLst/>
            <a:gdLst/>
            <a:ahLst/>
            <a:cxnLst/>
            <a:rect l="l" t="t" r="r" b="b"/>
            <a:pathLst>
              <a:path w="18600868" h="10469272">
                <a:moveTo>
                  <a:pt x="0" y="0"/>
                </a:moveTo>
                <a:lnTo>
                  <a:pt x="18600868" y="0"/>
                </a:lnTo>
                <a:lnTo>
                  <a:pt x="18600868" y="10469272"/>
                </a:lnTo>
                <a:lnTo>
                  <a:pt x="0" y="10469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1199824" y="7551403"/>
            <a:ext cx="4817043" cy="3161184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079896" y="1019107"/>
            <a:ext cx="7010156" cy="4600415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11802" y="5910048"/>
            <a:ext cx="2318704" cy="1521649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22903" y="8079577"/>
            <a:ext cx="4736117" cy="3108077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5182" y="7431698"/>
            <a:ext cx="4736117" cy="3108077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34691" y="4287077"/>
            <a:ext cx="6093492" cy="3998854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11802" y="2287650"/>
            <a:ext cx="6093492" cy="3998854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598308" y="4431675"/>
            <a:ext cx="6093492" cy="3998854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616797" y="-818147"/>
            <a:ext cx="5757042" cy="3778059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015901" y="4596526"/>
            <a:ext cx="3644278" cy="2391557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623175" y="6988084"/>
            <a:ext cx="3644278" cy="2391557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193762" y="2992788"/>
            <a:ext cx="2950238" cy="1936094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053108" y="-839946"/>
            <a:ext cx="4740649" cy="3111051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163673" y="1072287"/>
            <a:ext cx="4054577" cy="2660816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589508" y="-439692"/>
            <a:ext cx="3311799" cy="2173368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015901" y="9138227"/>
            <a:ext cx="2028259" cy="1331045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267453" y="2644693"/>
            <a:ext cx="1527828" cy="1002637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7635581" y="1309049"/>
            <a:ext cx="2035267" cy="1335644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8916683" y="1484268"/>
            <a:ext cx="2035267" cy="1335644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7511833" y="2098009"/>
            <a:ext cx="2035267" cy="1335644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8391295" y="2951434"/>
            <a:ext cx="2035267" cy="1335644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9291014" y="3146011"/>
            <a:ext cx="2035267" cy="1335644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1694755" y="6558083"/>
            <a:ext cx="2662445" cy="1747230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9256057" y="8810137"/>
            <a:ext cx="2662445" cy="1747230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1377662" y="9131995"/>
            <a:ext cx="2662445" cy="1747230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6304358" y="4287077"/>
            <a:ext cx="2662445" cy="1747230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951950" y="7886386"/>
            <a:ext cx="2662445" cy="1747230"/>
            <a:chOff x="0" y="0"/>
            <a:chExt cx="812800" cy="5334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9056936" y="6988084"/>
            <a:ext cx="3360161" cy="2205106"/>
            <a:chOff x="0" y="0"/>
            <a:chExt cx="812800" cy="5334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6467594" y="5325797"/>
            <a:ext cx="2380437" cy="1562162"/>
            <a:chOff x="0" y="0"/>
            <a:chExt cx="812800" cy="5334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7166663" y="6507711"/>
            <a:ext cx="2380437" cy="1562162"/>
            <a:chOff x="0" y="0"/>
            <a:chExt cx="812800" cy="533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8395613" y="6520230"/>
            <a:ext cx="2380437" cy="1562162"/>
            <a:chOff x="0" y="0"/>
            <a:chExt cx="812800" cy="5334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5624" y="0"/>
            <a:ext cx="18600868" cy="10469272"/>
          </a:xfrm>
          <a:custGeom>
            <a:avLst/>
            <a:gdLst/>
            <a:ahLst/>
            <a:cxnLst/>
            <a:rect l="l" t="t" r="r" b="b"/>
            <a:pathLst>
              <a:path w="18600868" h="10469272">
                <a:moveTo>
                  <a:pt x="0" y="0"/>
                </a:moveTo>
                <a:lnTo>
                  <a:pt x="18600868" y="0"/>
                </a:lnTo>
                <a:lnTo>
                  <a:pt x="18600868" y="10469272"/>
                </a:lnTo>
                <a:lnTo>
                  <a:pt x="0" y="10469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1199824" y="7551403"/>
            <a:ext cx="4817043" cy="3161184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079896" y="1019107"/>
            <a:ext cx="7010156" cy="4600415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11802" y="5910048"/>
            <a:ext cx="2318704" cy="1521649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22903" y="8079577"/>
            <a:ext cx="4736117" cy="3108077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34691" y="4287077"/>
            <a:ext cx="6093492" cy="3998854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11802" y="2287650"/>
            <a:ext cx="6093492" cy="3998854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598308" y="4431675"/>
            <a:ext cx="6093492" cy="3998854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015901" y="4596526"/>
            <a:ext cx="3644278" cy="2391557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623175" y="6988084"/>
            <a:ext cx="3644278" cy="2391557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193762" y="2992788"/>
            <a:ext cx="2950238" cy="1936094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053108" y="-839946"/>
            <a:ext cx="4740649" cy="3111051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589508" y="-439692"/>
            <a:ext cx="3311799" cy="2173368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015901" y="9138227"/>
            <a:ext cx="2028259" cy="1331045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267453" y="2644693"/>
            <a:ext cx="1527828" cy="1002637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635581" y="1309049"/>
            <a:ext cx="2035267" cy="1335644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916683" y="1484268"/>
            <a:ext cx="2035267" cy="1335644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511833" y="2098009"/>
            <a:ext cx="2035267" cy="1335644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391295" y="2951434"/>
            <a:ext cx="2035267" cy="1335644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9291014" y="3146011"/>
            <a:ext cx="2035267" cy="1335644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1694755" y="6558083"/>
            <a:ext cx="2662445" cy="1747230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9256057" y="8810137"/>
            <a:ext cx="2662445" cy="1747230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1377662" y="9131995"/>
            <a:ext cx="2662445" cy="1747230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6304358" y="4287077"/>
            <a:ext cx="2662445" cy="1747230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951950" y="7886386"/>
            <a:ext cx="2662445" cy="1747230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9056936" y="6988084"/>
            <a:ext cx="3360161" cy="2205106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6467594" y="5325797"/>
            <a:ext cx="2380437" cy="1562162"/>
            <a:chOff x="0" y="0"/>
            <a:chExt cx="812800" cy="5334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5624" y="0"/>
            <a:ext cx="18600868" cy="10469272"/>
          </a:xfrm>
          <a:custGeom>
            <a:avLst/>
            <a:gdLst/>
            <a:ahLst/>
            <a:cxnLst/>
            <a:rect l="l" t="t" r="r" b="b"/>
            <a:pathLst>
              <a:path w="18600868" h="10469272">
                <a:moveTo>
                  <a:pt x="0" y="0"/>
                </a:moveTo>
                <a:lnTo>
                  <a:pt x="18600868" y="0"/>
                </a:lnTo>
                <a:lnTo>
                  <a:pt x="18600868" y="10469272"/>
                </a:lnTo>
                <a:lnTo>
                  <a:pt x="0" y="10469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1199824" y="7551403"/>
            <a:ext cx="4817043" cy="3161184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11802" y="5910048"/>
            <a:ext cx="2318704" cy="1521649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22903" y="8079577"/>
            <a:ext cx="4736117" cy="3108077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34691" y="4287077"/>
            <a:ext cx="6093492" cy="3998854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11802" y="2287650"/>
            <a:ext cx="6093492" cy="3998854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015901" y="4596526"/>
            <a:ext cx="3644278" cy="2391557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193762" y="2992788"/>
            <a:ext cx="2950238" cy="1936094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053108" y="-839946"/>
            <a:ext cx="4740649" cy="3111051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589508" y="-439692"/>
            <a:ext cx="3311799" cy="2173368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015901" y="9138227"/>
            <a:ext cx="2028259" cy="1331045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635581" y="1309049"/>
            <a:ext cx="2035267" cy="1335644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916683" y="1484268"/>
            <a:ext cx="2035267" cy="1335644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391295" y="2951434"/>
            <a:ext cx="2035267" cy="1335644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291014" y="3146011"/>
            <a:ext cx="2035267" cy="1335644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377662" y="9131995"/>
            <a:ext cx="2662445" cy="1747230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951950" y="7886386"/>
            <a:ext cx="2662445" cy="1747230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056936" y="6988084"/>
            <a:ext cx="3360161" cy="2205106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6467594" y="5325797"/>
            <a:ext cx="2380437" cy="1562162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5624" y="0"/>
            <a:ext cx="18600868" cy="10469272"/>
          </a:xfrm>
          <a:custGeom>
            <a:avLst/>
            <a:gdLst/>
            <a:ahLst/>
            <a:cxnLst/>
            <a:rect l="l" t="t" r="r" b="b"/>
            <a:pathLst>
              <a:path w="18600868" h="10469272">
                <a:moveTo>
                  <a:pt x="0" y="0"/>
                </a:moveTo>
                <a:lnTo>
                  <a:pt x="18600868" y="0"/>
                </a:lnTo>
                <a:lnTo>
                  <a:pt x="18600868" y="10469272"/>
                </a:lnTo>
                <a:lnTo>
                  <a:pt x="0" y="10469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1199824" y="7551403"/>
            <a:ext cx="4817043" cy="3161184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11802" y="5910048"/>
            <a:ext cx="2318704" cy="1521649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22903" y="8079577"/>
            <a:ext cx="4736117" cy="3108077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11802" y="2287650"/>
            <a:ext cx="6093492" cy="3998854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015901" y="4596526"/>
            <a:ext cx="3644278" cy="2391557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193762" y="2992788"/>
            <a:ext cx="2950238" cy="1936094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053108" y="-839946"/>
            <a:ext cx="4740649" cy="3111051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589508" y="-439692"/>
            <a:ext cx="3311799" cy="2173368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015901" y="9138227"/>
            <a:ext cx="2028259" cy="1331045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916683" y="1484268"/>
            <a:ext cx="2035267" cy="1335644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391295" y="2951434"/>
            <a:ext cx="2035267" cy="1335644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377662" y="9131995"/>
            <a:ext cx="2662445" cy="1747230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056936" y="6988084"/>
            <a:ext cx="3360161" cy="2205106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467594" y="5325797"/>
            <a:ext cx="2380437" cy="1562162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5624" y="0"/>
            <a:ext cx="18600868" cy="10469272"/>
          </a:xfrm>
          <a:custGeom>
            <a:avLst/>
            <a:gdLst/>
            <a:ahLst/>
            <a:cxnLst/>
            <a:rect l="l" t="t" r="r" b="b"/>
            <a:pathLst>
              <a:path w="18600868" h="10469272">
                <a:moveTo>
                  <a:pt x="0" y="0"/>
                </a:moveTo>
                <a:lnTo>
                  <a:pt x="18600868" y="0"/>
                </a:lnTo>
                <a:lnTo>
                  <a:pt x="18600868" y="10469272"/>
                </a:lnTo>
                <a:lnTo>
                  <a:pt x="0" y="10469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1199824" y="7551403"/>
            <a:ext cx="4817043" cy="3161184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11802" y="5910048"/>
            <a:ext cx="2318704" cy="1521649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822903" y="8079577"/>
            <a:ext cx="4736117" cy="3108077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053108" y="-839946"/>
            <a:ext cx="4740649" cy="3111051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015901" y="9138227"/>
            <a:ext cx="2028259" cy="1331045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916683" y="1484268"/>
            <a:ext cx="2035267" cy="1335644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377662" y="9131995"/>
            <a:ext cx="2662445" cy="1747230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056936" y="6988084"/>
            <a:ext cx="3360161" cy="2205106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467594" y="5325797"/>
            <a:ext cx="2380437" cy="1562162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3736" y="0"/>
            <a:ext cx="10985562" cy="10985562"/>
          </a:xfrm>
          <a:custGeom>
            <a:avLst/>
            <a:gdLst/>
            <a:ahLst/>
            <a:cxnLst/>
            <a:rect l="l" t="t" r="r" b="b"/>
            <a:pathLst>
              <a:path w="10985562" h="10985562">
                <a:moveTo>
                  <a:pt x="0" y="0"/>
                </a:moveTo>
                <a:lnTo>
                  <a:pt x="10985563" y="0"/>
                </a:lnTo>
                <a:lnTo>
                  <a:pt x="10985563" y="10985562"/>
                </a:lnTo>
                <a:lnTo>
                  <a:pt x="0" y="1098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192502" y="-656334"/>
            <a:ext cx="4539262" cy="2978891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97833" y="1426187"/>
            <a:ext cx="5052518" cy="3315715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058150" y="-656334"/>
            <a:ext cx="4539262" cy="2978891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32203" y="-460745"/>
            <a:ext cx="5951714" cy="3905813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39082" y="1414141"/>
            <a:ext cx="5724221" cy="3756520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032203" y="2322557"/>
            <a:ext cx="5724221" cy="3756520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887359" y="3698114"/>
            <a:ext cx="3462992" cy="2367840"/>
            <a:chOff x="0" y="0"/>
            <a:chExt cx="780104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836518" y="5257660"/>
            <a:ext cx="6895200" cy="4714630"/>
            <a:chOff x="0" y="0"/>
            <a:chExt cx="780104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251583" y="7441512"/>
            <a:ext cx="6895200" cy="4714630"/>
            <a:chOff x="0" y="0"/>
            <a:chExt cx="780104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339082" y="8538565"/>
            <a:ext cx="3127413" cy="2138385"/>
            <a:chOff x="0" y="0"/>
            <a:chExt cx="780104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201192" y="6857667"/>
            <a:ext cx="4231530" cy="2893331"/>
            <a:chOff x="0" y="0"/>
            <a:chExt cx="780104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253480" y="8304333"/>
            <a:ext cx="4231530" cy="2893331"/>
            <a:chOff x="0" y="0"/>
            <a:chExt cx="780104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192502" y="7091900"/>
            <a:ext cx="4231530" cy="2893331"/>
            <a:chOff x="0" y="0"/>
            <a:chExt cx="780104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5624" y="0"/>
            <a:ext cx="18600868" cy="10469272"/>
          </a:xfrm>
          <a:custGeom>
            <a:avLst/>
            <a:gdLst/>
            <a:ahLst/>
            <a:cxnLst/>
            <a:rect l="l" t="t" r="r" b="b"/>
            <a:pathLst>
              <a:path w="18600868" h="10469272">
                <a:moveTo>
                  <a:pt x="0" y="0"/>
                </a:moveTo>
                <a:lnTo>
                  <a:pt x="18600868" y="0"/>
                </a:lnTo>
                <a:lnTo>
                  <a:pt x="18600868" y="10469272"/>
                </a:lnTo>
                <a:lnTo>
                  <a:pt x="0" y="10469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5624" y="0"/>
            <a:ext cx="18600868" cy="10469272"/>
          </a:xfrm>
          <a:custGeom>
            <a:avLst/>
            <a:gdLst/>
            <a:ahLst/>
            <a:cxnLst/>
            <a:rect l="l" t="t" r="r" b="b"/>
            <a:pathLst>
              <a:path w="18600868" h="10469272">
                <a:moveTo>
                  <a:pt x="0" y="0"/>
                </a:moveTo>
                <a:lnTo>
                  <a:pt x="18600868" y="0"/>
                </a:lnTo>
                <a:lnTo>
                  <a:pt x="18600868" y="10469272"/>
                </a:lnTo>
                <a:lnTo>
                  <a:pt x="0" y="104692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0" cy="10287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79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238" tIns="38238" rIns="38238" bIns="38238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897370" y="2176555"/>
            <a:ext cx="16230600" cy="6264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33"/>
              </a:lnSpc>
            </a:pPr>
            <a:r>
              <a:rPr lang="en-US" sz="25905" b="1" spc="-2072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Christ in</a:t>
            </a:r>
          </a:p>
          <a:p>
            <a:pPr algn="l">
              <a:lnSpc>
                <a:spcPts val="23833"/>
              </a:lnSpc>
            </a:pPr>
            <a:r>
              <a:rPr lang="en-US" sz="25905" b="1" spc="-2072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the Word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85952" y="-3690900"/>
            <a:ext cx="18125595" cy="1812559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79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238" tIns="38238" rIns="38238" bIns="38238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349270" y="741956"/>
            <a:ext cx="5865058" cy="8803089"/>
          </a:xfrm>
          <a:custGeom>
            <a:avLst/>
            <a:gdLst/>
            <a:ahLst/>
            <a:cxnLst/>
            <a:rect l="l" t="t" r="r" b="b"/>
            <a:pathLst>
              <a:path w="5865058" h="8803089">
                <a:moveTo>
                  <a:pt x="0" y="0"/>
                </a:moveTo>
                <a:lnTo>
                  <a:pt x="5865058" y="0"/>
                </a:lnTo>
                <a:lnTo>
                  <a:pt x="5865058" y="8803088"/>
                </a:lnTo>
                <a:lnTo>
                  <a:pt x="0" y="88030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85850" y="4067175"/>
            <a:ext cx="0" cy="2057400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5202750" y="4067175"/>
            <a:ext cx="0" cy="2057400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9335139" y="4067175"/>
            <a:ext cx="0" cy="2057400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flipV="1">
            <a:off x="13448980" y="4067175"/>
            <a:ext cx="0" cy="2057400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28700" y="1316017"/>
            <a:ext cx="1342898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19"/>
              </a:lnSpc>
            </a:pPr>
            <a:r>
              <a:rPr lang="en-US" sz="8199" b="1" spc="-655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The Road to Emmaus: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4450" y="4164330"/>
            <a:ext cx="357091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JESUS ENTERS JERUSALEM TRIUMPHANTLY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31350" y="4164330"/>
            <a:ext cx="357866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THAT VERY SAME WEEK HE IS PUT ON TRIAL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63739" y="4164330"/>
            <a:ext cx="357091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TWO WOMEN DISCOVER THE EMPTY TOMB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77580" y="4164330"/>
            <a:ext cx="3581720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TWO DISCIPLES LEAVE CONFUSED, DISCOURAGED &amp; FRUSTRATED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3155" y="1965509"/>
            <a:ext cx="13361690" cy="58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8400" b="1" spc="-672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While they were talking and discussing together, Jesus himself drew near and went with them. But their eyes were kept from recognising Him.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33438" y="8278919"/>
            <a:ext cx="782112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1" spc="-240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Luke 24:15-16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85850" y="4067175"/>
            <a:ext cx="0" cy="754018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085850" y="5340796"/>
            <a:ext cx="0" cy="1012129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085850" y="6769546"/>
            <a:ext cx="0" cy="754018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2772719" y="0"/>
            <a:ext cx="10287000" cy="102870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79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238" tIns="38238" rIns="38238" bIns="38238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316017"/>
            <a:ext cx="11572569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19"/>
              </a:lnSpc>
            </a:pPr>
            <a:r>
              <a:rPr lang="en-US" sz="8199" b="1" spc="-655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The mistake the disciples made: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14450" y="4164330"/>
            <a:ext cx="1049028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THEY PROCLAIM JESUS TO BE ONLY A PROPHET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14450" y="5340796"/>
            <a:ext cx="965064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DO WE DEFINE JESUS BY OUR EXPERIENCES LIKE THE DISCIPLES?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4450" y="6906887"/>
            <a:ext cx="965064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THEY HAVE THE EVIDENCE BUT STILL CAN’T SEE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8085538"/>
            <a:ext cx="782112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 spc="-240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Luke 24:19-24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85850" y="4067175"/>
            <a:ext cx="0" cy="754018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085850" y="5223547"/>
            <a:ext cx="0" cy="754018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085850" y="6379920"/>
            <a:ext cx="0" cy="754018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2772719" y="0"/>
            <a:ext cx="10287000" cy="102870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79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238" tIns="38238" rIns="38238" bIns="38238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316017"/>
            <a:ext cx="1157256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19"/>
              </a:lnSpc>
            </a:pPr>
            <a:r>
              <a:rPr lang="en-US" sz="8199" b="1" spc="-655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Jesus responds: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14450" y="4164330"/>
            <a:ext cx="1049028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HE OPENS THE SCRIPTURES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14450" y="5340796"/>
            <a:ext cx="1023533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HE COULD HAVE REVEALED HIMSELF IMMEDIATLEY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4450" y="6517261"/>
            <a:ext cx="769556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ALL SCRIPTURE POINTS TO HIM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695912"/>
            <a:ext cx="782112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 spc="-240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Luke 24:25-27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85850" y="4067175"/>
            <a:ext cx="0" cy="754018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085850" y="5223547"/>
            <a:ext cx="0" cy="754018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085850" y="6379920"/>
            <a:ext cx="0" cy="754018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2772719" y="0"/>
            <a:ext cx="10287000" cy="102870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79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238" tIns="38238" rIns="38238" bIns="38238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316017"/>
            <a:ext cx="11572569" cy="2323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19"/>
              </a:lnSpc>
            </a:pPr>
            <a:r>
              <a:rPr lang="en-US" sz="8199" b="1" spc="-655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The effect of Jesus’ Bible study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14450" y="4164330"/>
            <a:ext cx="1049028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THEY URGED HIM STRONGLY TO STAY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14450" y="5340796"/>
            <a:ext cx="1023533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THEY RECOGNISED JESUS AS HE BROKE THE BREAD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4450" y="6517261"/>
            <a:ext cx="901206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THEIR HEARTS WERE BURNING WITHIN THEM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695912"/>
            <a:ext cx="782112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 spc="-240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Luke 24:28-32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6013189" y="3646786"/>
            <a:ext cx="9344290" cy="75163"/>
          </a:xfrm>
          <a:prstGeom prst="line">
            <a:avLst/>
          </a:prstGeom>
          <a:ln w="7239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693289" y="2125992"/>
            <a:ext cx="12901421" cy="549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90"/>
              </a:lnSpc>
            </a:pPr>
            <a:r>
              <a:rPr lang="en-US" sz="7900" b="1" spc="-418">
                <a:solidFill>
                  <a:srgbClr val="1E1E1E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They said to each other, “did not our hearts burn within us while he talked to us on the road, while he opened to us the scriptures?”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3438" y="8217550"/>
            <a:ext cx="782112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1" spc="-240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Luke 24:32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3736" y="0"/>
            <a:ext cx="10985562" cy="10985562"/>
          </a:xfrm>
          <a:custGeom>
            <a:avLst/>
            <a:gdLst/>
            <a:ahLst/>
            <a:cxnLst/>
            <a:rect l="l" t="t" r="r" b="b"/>
            <a:pathLst>
              <a:path w="10985562" h="10985562">
                <a:moveTo>
                  <a:pt x="0" y="0"/>
                </a:moveTo>
                <a:lnTo>
                  <a:pt x="10985563" y="0"/>
                </a:lnTo>
                <a:lnTo>
                  <a:pt x="10985563" y="10985562"/>
                </a:lnTo>
                <a:lnTo>
                  <a:pt x="0" y="1098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192502" y="-656334"/>
            <a:ext cx="4539262" cy="2978891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97833" y="1426187"/>
            <a:ext cx="5052518" cy="3315715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058150" y="-656334"/>
            <a:ext cx="4539262" cy="2978891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032203" y="-460745"/>
            <a:ext cx="5951714" cy="3905813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39082" y="1414141"/>
            <a:ext cx="5724221" cy="3756520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836518" y="5257660"/>
            <a:ext cx="6895200" cy="4714630"/>
            <a:chOff x="0" y="0"/>
            <a:chExt cx="780104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251583" y="7441512"/>
            <a:ext cx="6895200" cy="4714630"/>
            <a:chOff x="0" y="0"/>
            <a:chExt cx="780104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339082" y="8538565"/>
            <a:ext cx="3127413" cy="2138385"/>
            <a:chOff x="0" y="0"/>
            <a:chExt cx="780104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201192" y="6857667"/>
            <a:ext cx="4231530" cy="2893331"/>
            <a:chOff x="0" y="0"/>
            <a:chExt cx="780104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253480" y="8304333"/>
            <a:ext cx="4231530" cy="2893331"/>
            <a:chOff x="0" y="0"/>
            <a:chExt cx="780104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192502" y="7091900"/>
            <a:ext cx="4231530" cy="2893331"/>
            <a:chOff x="0" y="0"/>
            <a:chExt cx="780104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9732" y="2010408"/>
            <a:ext cx="13668535" cy="634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0"/>
              </a:lnSpc>
            </a:pPr>
            <a:r>
              <a:rPr lang="en-US" sz="7700" b="1" spc="-61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If we want to know Christ more deeply then the primary place to meet Jesus is in the Scriptures where He has promised to reveal Himself to His people. </a:t>
            </a:r>
          </a:p>
          <a:p>
            <a:pPr algn="ctr">
              <a:lnSpc>
                <a:spcPts val="7810"/>
              </a:lnSpc>
            </a:pPr>
            <a:endParaRPr lang="en-US" sz="7700" b="1" spc="-616">
              <a:solidFill>
                <a:srgbClr val="1E1E1E"/>
              </a:solidFill>
              <a:latin typeface="TT Commons Pro Bold"/>
              <a:ea typeface="TT Commons Pro Bold"/>
              <a:cs typeface="TT Commons Pro Bold"/>
              <a:sym typeface="TT Commons Pro Bold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85850" y="4067175"/>
            <a:ext cx="0" cy="754018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085850" y="5223547"/>
            <a:ext cx="0" cy="754018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V="1">
            <a:off x="1085850" y="6379920"/>
            <a:ext cx="0" cy="754018"/>
          </a:xfrm>
          <a:prstGeom prst="line">
            <a:avLst/>
          </a:prstGeom>
          <a:ln w="114300" cap="flat">
            <a:solidFill>
              <a:srgbClr val="FE795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2772719" y="0"/>
            <a:ext cx="10287000" cy="102870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795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238" tIns="38238" rIns="38238" bIns="38238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316017"/>
            <a:ext cx="1157256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19"/>
              </a:lnSpc>
            </a:pPr>
            <a:r>
              <a:rPr lang="en-US" sz="8199" b="1" spc="-655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Approaching Scripture: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14450" y="4164330"/>
            <a:ext cx="1049028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READ IT PRAYERFULLY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14450" y="5340796"/>
            <a:ext cx="1023533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READ IT LOOKING FOR CHRIST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4450" y="6517261"/>
            <a:ext cx="769556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b="1" spc="-136">
                <a:solidFill>
                  <a:srgbClr val="1E1E1E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READ IT CONSISTENTLY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3736" y="0"/>
            <a:ext cx="10985562" cy="10985562"/>
          </a:xfrm>
          <a:custGeom>
            <a:avLst/>
            <a:gdLst/>
            <a:ahLst/>
            <a:cxnLst/>
            <a:rect l="l" t="t" r="r" b="b"/>
            <a:pathLst>
              <a:path w="10985562" h="10985562">
                <a:moveTo>
                  <a:pt x="0" y="0"/>
                </a:moveTo>
                <a:lnTo>
                  <a:pt x="10985563" y="0"/>
                </a:lnTo>
                <a:lnTo>
                  <a:pt x="10985563" y="10985562"/>
                </a:lnTo>
                <a:lnTo>
                  <a:pt x="0" y="1098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192502" y="-656334"/>
            <a:ext cx="4539262" cy="2978891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97833" y="1426187"/>
            <a:ext cx="5052518" cy="3315715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058150" y="-656334"/>
            <a:ext cx="4539262" cy="2978891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339082" y="1414141"/>
            <a:ext cx="5724221" cy="3756520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36518" y="5257660"/>
            <a:ext cx="6895200" cy="4714630"/>
            <a:chOff x="0" y="0"/>
            <a:chExt cx="780104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251583" y="7441512"/>
            <a:ext cx="6895200" cy="4714630"/>
            <a:chOff x="0" y="0"/>
            <a:chExt cx="780104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339082" y="8538565"/>
            <a:ext cx="3127413" cy="2138385"/>
            <a:chOff x="0" y="0"/>
            <a:chExt cx="780104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253480" y="8304333"/>
            <a:ext cx="4231530" cy="2893331"/>
            <a:chOff x="0" y="0"/>
            <a:chExt cx="780104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192502" y="7091900"/>
            <a:ext cx="4231530" cy="2893331"/>
            <a:chOff x="0" y="0"/>
            <a:chExt cx="780104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80104" cy="533400"/>
            </a:xfrm>
            <a:custGeom>
              <a:avLst/>
              <a:gdLst/>
              <a:ahLst/>
              <a:cxnLst/>
              <a:rect l="l" t="t" r="r" b="b"/>
              <a:pathLst>
                <a:path w="780104" h="533400">
                  <a:moveTo>
                    <a:pt x="442926" y="0"/>
                  </a:moveTo>
                  <a:cubicBezTo>
                    <a:pt x="451482" y="0"/>
                    <a:pt x="460090" y="0"/>
                    <a:pt x="468630" y="0"/>
                  </a:cubicBezTo>
                  <a:cubicBezTo>
                    <a:pt x="536715" y="8909"/>
                    <a:pt x="579265" y="38564"/>
                    <a:pt x="598645" y="87090"/>
                  </a:cubicBezTo>
                  <a:cubicBezTo>
                    <a:pt x="712154" y="80618"/>
                    <a:pt x="795293" y="172373"/>
                    <a:pt x="744387" y="262426"/>
                  </a:cubicBezTo>
                  <a:cubicBezTo>
                    <a:pt x="761112" y="281349"/>
                    <a:pt x="775065" y="302517"/>
                    <a:pt x="780104" y="330926"/>
                  </a:cubicBezTo>
                  <a:cubicBezTo>
                    <a:pt x="780104" y="339065"/>
                    <a:pt x="780104" y="347184"/>
                    <a:pt x="780104" y="355321"/>
                  </a:cubicBezTo>
                  <a:cubicBezTo>
                    <a:pt x="765087" y="427627"/>
                    <a:pt x="700468" y="476486"/>
                    <a:pt x="594383" y="463333"/>
                  </a:cubicBezTo>
                  <a:cubicBezTo>
                    <a:pt x="567088" y="500459"/>
                    <a:pt x="518519" y="537638"/>
                    <a:pt x="442942" y="533008"/>
                  </a:cubicBezTo>
                  <a:cubicBezTo>
                    <a:pt x="403877" y="530570"/>
                    <a:pt x="376700" y="516453"/>
                    <a:pt x="352905" y="499302"/>
                  </a:cubicBezTo>
                  <a:cubicBezTo>
                    <a:pt x="327843" y="513559"/>
                    <a:pt x="300701" y="524747"/>
                    <a:pt x="261483" y="524871"/>
                  </a:cubicBezTo>
                  <a:cubicBezTo>
                    <a:pt x="170754" y="525082"/>
                    <a:pt x="110059" y="470155"/>
                    <a:pt x="108588" y="394815"/>
                  </a:cubicBezTo>
                  <a:cubicBezTo>
                    <a:pt x="50260" y="377190"/>
                    <a:pt x="1075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1872" y="207816"/>
                    <a:pt x="49229" y="172776"/>
                    <a:pt x="111429" y="157922"/>
                  </a:cubicBezTo>
                  <a:cubicBezTo>
                    <a:pt x="107691" y="63818"/>
                    <a:pt x="232109" y="5016"/>
                    <a:pt x="334321" y="46474"/>
                  </a:cubicBezTo>
                  <a:cubicBezTo>
                    <a:pt x="358656" y="25973"/>
                    <a:pt x="393087" y="3613"/>
                    <a:pt x="442926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6567" y="60325"/>
              <a:ext cx="706969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3736" y="0"/>
            <a:ext cx="10985562" cy="10985562"/>
          </a:xfrm>
          <a:custGeom>
            <a:avLst/>
            <a:gdLst/>
            <a:ahLst/>
            <a:cxnLst/>
            <a:rect l="l" t="t" r="r" b="b"/>
            <a:pathLst>
              <a:path w="10985562" h="10985562">
                <a:moveTo>
                  <a:pt x="0" y="0"/>
                </a:moveTo>
                <a:lnTo>
                  <a:pt x="10985563" y="0"/>
                </a:lnTo>
                <a:lnTo>
                  <a:pt x="10985563" y="10985562"/>
                </a:lnTo>
                <a:lnTo>
                  <a:pt x="0" y="109855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82410" y="-765597"/>
            <a:ext cx="7432269" cy="13212923"/>
          </a:xfrm>
          <a:custGeom>
            <a:avLst/>
            <a:gdLst/>
            <a:ahLst/>
            <a:cxnLst/>
            <a:rect l="l" t="t" r="r" b="b"/>
            <a:pathLst>
              <a:path w="7432269" h="13212923">
                <a:moveTo>
                  <a:pt x="0" y="0"/>
                </a:moveTo>
                <a:lnTo>
                  <a:pt x="7432269" y="0"/>
                </a:lnTo>
                <a:lnTo>
                  <a:pt x="7432269" y="13212922"/>
                </a:lnTo>
                <a:lnTo>
                  <a:pt x="0" y="13212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6687361" y="3381730"/>
            <a:ext cx="2111183" cy="1385464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34813" y="1850021"/>
            <a:ext cx="3034725" cy="1991538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103375" y="1274067"/>
            <a:ext cx="2958894" cy="1941774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263505" y="6665388"/>
            <a:ext cx="2121161" cy="1392012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719801" y="3655107"/>
            <a:ext cx="3087408" cy="2026111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218022" y="-486711"/>
            <a:ext cx="3812266" cy="2501800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124155" y="-486711"/>
            <a:ext cx="4589223" cy="3011677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153407" y="7407324"/>
            <a:ext cx="5579815" cy="3661754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181024" y="4191976"/>
            <a:ext cx="3235040" cy="2122995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5288887">
            <a:off x="3956626" y="2154343"/>
            <a:ext cx="3235040" cy="2122995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101979" y="1692532"/>
            <a:ext cx="1079045" cy="708123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473191" y="-765597"/>
            <a:ext cx="3399442" cy="2230884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184625" y="734579"/>
            <a:ext cx="3399442" cy="2230884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362548" y="2123742"/>
            <a:ext cx="4033230" cy="2646807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18022" y="8409825"/>
            <a:ext cx="4033230" cy="2646807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6877378" y="8391223"/>
            <a:ext cx="3307247" cy="2170381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865665" y="5840864"/>
            <a:ext cx="3307247" cy="2170381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9582822" y="3983783"/>
            <a:ext cx="3869533" cy="2539381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9714533" y="5724646"/>
            <a:ext cx="3869533" cy="2539381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786428" y="8141515"/>
            <a:ext cx="3869533" cy="2539381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4044928" y="4866819"/>
            <a:ext cx="3307247" cy="2170381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4044928" y="7433910"/>
            <a:ext cx="2533372" cy="1662525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6939820" y="7475350"/>
            <a:ext cx="2533372" cy="1662525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4460932" y="6348720"/>
            <a:ext cx="3569356" cy="2342390"/>
            <a:chOff x="0" y="0"/>
            <a:chExt cx="812800" cy="5334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7807209" y="2988014"/>
            <a:ext cx="3034725" cy="1991538"/>
            <a:chOff x="0" y="0"/>
            <a:chExt cx="812800" cy="5334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82410" y="-765597"/>
            <a:ext cx="7432269" cy="13212923"/>
          </a:xfrm>
          <a:custGeom>
            <a:avLst/>
            <a:gdLst/>
            <a:ahLst/>
            <a:cxnLst/>
            <a:rect l="l" t="t" r="r" b="b"/>
            <a:pathLst>
              <a:path w="7432269" h="13212923">
                <a:moveTo>
                  <a:pt x="0" y="0"/>
                </a:moveTo>
                <a:lnTo>
                  <a:pt x="7432269" y="0"/>
                </a:lnTo>
                <a:lnTo>
                  <a:pt x="7432269" y="13212922"/>
                </a:lnTo>
                <a:lnTo>
                  <a:pt x="0" y="13212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6687361" y="3381730"/>
            <a:ext cx="2111183" cy="1385464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34813" y="1850021"/>
            <a:ext cx="3034725" cy="1991538"/>
            <a:chOff x="0" y="0"/>
            <a:chExt cx="812800" cy="533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103375" y="1274067"/>
            <a:ext cx="2958894" cy="1941774"/>
            <a:chOff x="0" y="0"/>
            <a:chExt cx="812800" cy="533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263505" y="6665388"/>
            <a:ext cx="2121161" cy="1392012"/>
            <a:chOff x="0" y="0"/>
            <a:chExt cx="812800" cy="533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719801" y="3655107"/>
            <a:ext cx="3087408" cy="2026111"/>
            <a:chOff x="0" y="0"/>
            <a:chExt cx="812800" cy="533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218022" y="-486711"/>
            <a:ext cx="3812266" cy="2501800"/>
            <a:chOff x="0" y="0"/>
            <a:chExt cx="812800" cy="533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124155" y="-486711"/>
            <a:ext cx="4589223" cy="3011677"/>
            <a:chOff x="0" y="0"/>
            <a:chExt cx="812800" cy="533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153407" y="7407324"/>
            <a:ext cx="5579815" cy="3661754"/>
            <a:chOff x="0" y="0"/>
            <a:chExt cx="812800" cy="53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181024" y="4191976"/>
            <a:ext cx="3235040" cy="2122995"/>
            <a:chOff x="0" y="0"/>
            <a:chExt cx="812800" cy="533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5288887">
            <a:off x="3956626" y="2154343"/>
            <a:ext cx="3235040" cy="2122995"/>
            <a:chOff x="0" y="0"/>
            <a:chExt cx="812800" cy="533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101979" y="1692532"/>
            <a:ext cx="1079045" cy="708123"/>
            <a:chOff x="0" y="0"/>
            <a:chExt cx="812800" cy="5334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473191" y="-765597"/>
            <a:ext cx="3399442" cy="2230884"/>
            <a:chOff x="0" y="0"/>
            <a:chExt cx="812800" cy="533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362548" y="2123742"/>
            <a:ext cx="4033230" cy="2646807"/>
            <a:chOff x="0" y="0"/>
            <a:chExt cx="812800" cy="5334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218022" y="8409825"/>
            <a:ext cx="4033230" cy="2646807"/>
            <a:chOff x="0" y="0"/>
            <a:chExt cx="812800" cy="533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877378" y="8391223"/>
            <a:ext cx="3307247" cy="2170381"/>
            <a:chOff x="0" y="0"/>
            <a:chExt cx="812800" cy="5334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865665" y="5840864"/>
            <a:ext cx="3307247" cy="2170381"/>
            <a:chOff x="0" y="0"/>
            <a:chExt cx="812800" cy="533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582822" y="3983783"/>
            <a:ext cx="3869533" cy="2539381"/>
            <a:chOff x="0" y="0"/>
            <a:chExt cx="812800" cy="5334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786428" y="8141515"/>
            <a:ext cx="3869533" cy="2539381"/>
            <a:chOff x="0" y="0"/>
            <a:chExt cx="812800" cy="533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4044928" y="4866819"/>
            <a:ext cx="3307247" cy="2170381"/>
            <a:chOff x="0" y="0"/>
            <a:chExt cx="812800" cy="5334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4044928" y="7433910"/>
            <a:ext cx="2533372" cy="1662525"/>
            <a:chOff x="0" y="0"/>
            <a:chExt cx="812800" cy="5334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6939820" y="7475350"/>
            <a:ext cx="2533372" cy="1662525"/>
            <a:chOff x="0" y="0"/>
            <a:chExt cx="812800" cy="5334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4460932" y="6348720"/>
            <a:ext cx="3569356" cy="2342390"/>
            <a:chOff x="0" y="0"/>
            <a:chExt cx="812800" cy="5334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7807209" y="2988014"/>
            <a:ext cx="3034725" cy="1991538"/>
            <a:chOff x="0" y="0"/>
            <a:chExt cx="812800" cy="5334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6F3E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38100" y="60325"/>
              <a:ext cx="7366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2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Custom</PresentationFormat>
  <Paragraphs>31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TT Commons Pro Bold</vt:lpstr>
      <vt:lpstr>Calibri</vt:lpstr>
      <vt:lpstr>Open Sauce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 in the Word</dc:title>
  <dc:creator>Martin Aylett</dc:creator>
  <cp:lastModifiedBy>Martin Aylett</cp:lastModifiedBy>
  <cp:revision>1</cp:revision>
  <dcterms:created xsi:type="dcterms:W3CDTF">2006-08-16T00:00:00Z</dcterms:created>
  <dcterms:modified xsi:type="dcterms:W3CDTF">2026-06-28T14:29:36Z</dcterms:modified>
  <dc:identifier>DAHNT-jDgXI</dc:identifier>
</cp:coreProperties>
</file>