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2" r:id="rId8"/>
    <p:sldId id="258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5BDA4E-3EC7-4FDA-ACA0-1E3CE3D9A147}" type="datetimeFigureOut">
              <a:rPr lang="en-GB" smtClean="0"/>
              <a:pPr/>
              <a:t>23/04/2023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820A0FA-2AC2-4F8C-8F57-B998BB6C30D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‘I will lift</a:t>
            </a:r>
            <a:r>
              <a:rPr lang="en-GB" dirty="0"/>
              <a:t> (take) </a:t>
            </a:r>
            <a:r>
              <a:rPr lang="en-GB" b="1" dirty="0"/>
              <a:t>up the cup of salvation’</a:t>
            </a:r>
            <a:r>
              <a:rPr lang="en-GB" dirty="0"/>
              <a:t> 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Psalm 116:13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gets to drink from this cup?</a:t>
            </a:r>
            <a:endParaRPr lang="en-GB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b="1" dirty="0"/>
              <a:t>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Anyone!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000" dirty="0"/>
              <a:t>This cup is ours to take – freely. </a:t>
            </a:r>
            <a:endParaRPr lang="en-GB" sz="4400" dirty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‘</a:t>
            </a:r>
            <a:r>
              <a:rPr lang="en-GB" i="1" dirty="0"/>
              <a:t>Come all who are thirsty’</a:t>
            </a:r>
            <a:r>
              <a:rPr lang="en-GB" sz="3000" dirty="0"/>
              <a:t> </a:t>
            </a:r>
            <a:r>
              <a:rPr lang="en-GB" sz="2600" dirty="0"/>
              <a:t>(Isaiah 55)</a:t>
            </a:r>
            <a:r>
              <a:rPr lang="en-GB" sz="3900" dirty="0"/>
              <a:t> </a:t>
            </a:r>
            <a:endParaRPr lang="en-GB" sz="4000" dirty="0"/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b="1" dirty="0"/>
              <a:t>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Believers!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The most appropriate way to say ‘Thank you’ to God is actually to receive some more! </a:t>
            </a:r>
            <a:endParaRPr lang="en-GB" sz="4000" dirty="0"/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44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gets to drink from this cup?</a:t>
            </a:r>
            <a:endParaRPr lang="en-GB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b="1" dirty="0"/>
              <a:t>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Anyone!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000" dirty="0"/>
              <a:t>This cup is ours to take – freely. </a:t>
            </a:r>
            <a:endParaRPr lang="en-GB" sz="4400" dirty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‘</a:t>
            </a:r>
            <a:r>
              <a:rPr lang="en-GB" i="1" dirty="0"/>
              <a:t>Come all who are thirsty’</a:t>
            </a:r>
            <a:r>
              <a:rPr lang="en-GB" sz="3000" dirty="0"/>
              <a:t> </a:t>
            </a:r>
            <a:r>
              <a:rPr lang="en-GB" sz="2600" dirty="0"/>
              <a:t>(Isaiah 55)</a:t>
            </a:r>
            <a:r>
              <a:rPr lang="en-GB" sz="3900" dirty="0"/>
              <a:t> </a:t>
            </a:r>
            <a:endParaRPr lang="en-GB" sz="4000" dirty="0"/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b="1" dirty="0"/>
              <a:t>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Believers!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The most appropriate way to say ‘Thank you’ to God is actually to receive some more! </a:t>
            </a:r>
            <a:endParaRPr lang="en-GB" sz="4000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Accept forgiveness and revel in it. </a:t>
            </a:r>
            <a:endParaRPr lang="en-GB" sz="3600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Live free – don’t be enslaved again </a:t>
            </a:r>
            <a:endParaRPr lang="en-GB" sz="3600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Embrace being a victor rather than a victim </a:t>
            </a:r>
            <a:endParaRPr lang="en-GB" sz="3600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Refuse to limp through life anymore – rather leap for joy</a:t>
            </a:r>
            <a:endParaRPr lang="en-GB" sz="3600" dirty="0"/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09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6612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once drank a bitter cup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6612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once drank a bitter cup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Sometimes our Father gives us what seems a bitter cup 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14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6612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once drank a bitter cup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Sometimes our Father gives us what seems a bitter cup </a:t>
            </a:r>
            <a:endParaRPr lang="en-GB" sz="4000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because Jesus drank the bitter cup we can take up the cup of salvation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86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6612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once drank a bitter cup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Sometimes our Father gives us what seems a bitter cup </a:t>
            </a:r>
            <a:endParaRPr lang="en-GB" sz="4000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because Jesus drank the bitter cup we can take up the cup of salvation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in this cup he offers you in return?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30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6612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once drank a bitter cup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Sometimes our Father gives us what seems a bitter cup </a:t>
            </a:r>
            <a:endParaRPr lang="en-GB" sz="4000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because Jesus drank the bitter cup we can take up the cup of salvation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in this cup he offers you in return?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spcBef>
                <a:spcPts val="0"/>
              </a:spcBef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that Jesus died to secure for us </a:t>
            </a: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8872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7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66124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once drank a bitter cup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GB" dirty="0"/>
              <a:t>Sometimes our Father gives us what seems a bitter cup </a:t>
            </a:r>
            <a:endParaRPr lang="en-GB" sz="4000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because Jesus drank the bitter cup we can take up the cup of salvation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in this cup he offers you in return?</a:t>
            </a:r>
            <a:endParaRPr lang="en-GB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spcBef>
                <a:spcPts val="0"/>
              </a:spcBef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that he died to secure for us </a:t>
            </a: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spcBef>
                <a:spcPts val="0"/>
              </a:spcBef>
            </a:pPr>
            <a:r>
              <a:rPr lang="en-GB" dirty="0"/>
              <a:t>Forgiveness from sin + cleansing</a:t>
            </a:r>
            <a:endParaRPr lang="en-GB" sz="3600" dirty="0"/>
          </a:p>
          <a:p>
            <a:pPr lvl="2">
              <a:spcBef>
                <a:spcPts val="0"/>
              </a:spcBef>
            </a:pPr>
            <a:r>
              <a:rPr lang="en-GB" dirty="0"/>
              <a:t>Adoption into God’s family, full rights, heirs</a:t>
            </a:r>
            <a:endParaRPr lang="en-GB" sz="3600" dirty="0"/>
          </a:p>
          <a:p>
            <a:pPr lvl="2">
              <a:spcBef>
                <a:spcPts val="0"/>
              </a:spcBef>
            </a:pPr>
            <a:r>
              <a:rPr lang="en-GB" dirty="0"/>
              <a:t>A new start - Jesus called it being ‘</a:t>
            </a:r>
            <a:r>
              <a:rPr lang="en-GB" i="1" dirty="0"/>
              <a:t>born again’</a:t>
            </a:r>
            <a:r>
              <a:rPr lang="en-GB" dirty="0"/>
              <a:t>.  </a:t>
            </a:r>
            <a:endParaRPr lang="en-GB" sz="3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33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gets to drink from this cup?</a:t>
            </a:r>
            <a:endParaRPr lang="en-GB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b="1" dirty="0"/>
              <a:t>	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gets to drink from this cup?</a:t>
            </a:r>
            <a:endParaRPr lang="en-GB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b="1" dirty="0"/>
              <a:t>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Anyone!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000" dirty="0"/>
              <a:t>This cup is ours to take – freely. </a:t>
            </a:r>
            <a:endParaRPr lang="en-GB" sz="4400" dirty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‘</a:t>
            </a:r>
            <a:r>
              <a:rPr lang="en-GB" i="1" dirty="0"/>
              <a:t>Come all who are thirsty’</a:t>
            </a:r>
            <a:r>
              <a:rPr lang="en-GB" sz="3000" dirty="0"/>
              <a:t> </a:t>
            </a:r>
            <a:r>
              <a:rPr lang="en-GB" sz="2600" dirty="0"/>
              <a:t>(Isaiah 55)</a:t>
            </a:r>
            <a:r>
              <a:rPr lang="en-GB" sz="3900" dirty="0"/>
              <a:t> </a:t>
            </a:r>
            <a:endParaRPr lang="en-GB" sz="4000" dirty="0"/>
          </a:p>
          <a:p>
            <a:pPr lv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b="1" dirty="0"/>
              <a:t>	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92696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‘I will lift</a:t>
            </a:r>
            <a:r>
              <a:rPr lang="en-GB" sz="4000" dirty="0"/>
              <a:t> </a:t>
            </a:r>
            <a:r>
              <a:rPr lang="en-GB" sz="4000" b="1" dirty="0"/>
              <a:t>up the cup of salvation’</a:t>
            </a:r>
            <a:r>
              <a:rPr lang="en-GB" sz="4000" dirty="0"/>
              <a:t> </a:t>
            </a:r>
            <a:r>
              <a:rPr lang="en-GB" sz="3100" dirty="0"/>
              <a:t>Psalm 116:13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28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537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Corbel</vt:lpstr>
      <vt:lpstr>Wingdings</vt:lpstr>
      <vt:lpstr>Wingdings 2</vt:lpstr>
      <vt:lpstr>Wingdings 3</vt:lpstr>
      <vt:lpstr>Module</vt:lpstr>
      <vt:lpstr>‘I will lift (take) up the cup of salvation’  </vt:lpstr>
      <vt:lpstr>‘I will lift up the cup of salvation’ Psalm 116:13</vt:lpstr>
      <vt:lpstr>‘I will lift up the cup of salvation’ Psalm 116:13</vt:lpstr>
      <vt:lpstr>‘I will lift up the cup of salvation’ Psalm 116:13</vt:lpstr>
      <vt:lpstr>‘I will lift up the cup of salvation’ Psalm 116:13</vt:lpstr>
      <vt:lpstr>‘I will lift up the cup of salvation’ Psalm 116:13</vt:lpstr>
      <vt:lpstr>‘I will lift up the cup of salvation’ Psalm 116:13</vt:lpstr>
      <vt:lpstr>‘I will lift up the cup of salvation’ Psalm 116:13</vt:lpstr>
      <vt:lpstr>‘I will lift up the cup of salvation’ Psalm 116:13</vt:lpstr>
      <vt:lpstr>‘I will lift up the cup of salvation’ Psalm 116:13</vt:lpstr>
      <vt:lpstr>‘I will lift up the cup of salvation’ Psalm 116:13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‘I will lift (take) up the cup of salvation’</dc:title>
  <dc:creator>Church office</dc:creator>
  <cp:lastModifiedBy>Martin Aylett</cp:lastModifiedBy>
  <cp:revision>4</cp:revision>
  <dcterms:created xsi:type="dcterms:W3CDTF">2015-07-03T08:54:41Z</dcterms:created>
  <dcterms:modified xsi:type="dcterms:W3CDTF">2023-04-23T15:31:12Z</dcterms:modified>
</cp:coreProperties>
</file>