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8" r:id="rId4"/>
    <p:sldId id="279" r:id="rId5"/>
    <p:sldId id="270" r:id="rId6"/>
    <p:sldId id="283" r:id="rId7"/>
    <p:sldId id="284" r:id="rId8"/>
    <p:sldId id="285" r:id="rId9"/>
    <p:sldId id="286" r:id="rId10"/>
    <p:sldId id="291" r:id="rId11"/>
    <p:sldId id="287" r:id="rId12"/>
    <p:sldId id="288" r:id="rId13"/>
    <p:sldId id="289" r:id="rId14"/>
    <p:sldId id="29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26" autoAdjust="0"/>
    <p:restoredTop sz="94660"/>
  </p:normalViewPr>
  <p:slideViewPr>
    <p:cSldViewPr snapToGrid="0">
      <p:cViewPr varScale="1">
        <p:scale>
          <a:sx n="106" d="100"/>
          <a:sy n="106" d="100"/>
        </p:scale>
        <p:origin x="46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69E8F-60C1-4583-BD05-AB4A425D9E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E03AB4D-F0B3-433B-8822-944365394E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59DF1CA-8AAD-4944-8558-C51812C0239F}"/>
              </a:ext>
            </a:extLst>
          </p:cNvPr>
          <p:cNvSpPr>
            <a:spLocks noGrp="1"/>
          </p:cNvSpPr>
          <p:nvPr>
            <p:ph type="dt" sz="half" idx="10"/>
          </p:nvPr>
        </p:nvSpPr>
        <p:spPr/>
        <p:txBody>
          <a:bodyPr/>
          <a:lstStyle/>
          <a:p>
            <a:fld id="{4C5F903A-7CAB-40A8-8C14-BFDA49D18196}" type="datetimeFigureOut">
              <a:rPr lang="en-GB" smtClean="0"/>
              <a:t>23/05/2022</a:t>
            </a:fld>
            <a:endParaRPr lang="en-GB"/>
          </a:p>
        </p:txBody>
      </p:sp>
      <p:sp>
        <p:nvSpPr>
          <p:cNvPr id="5" name="Footer Placeholder 4">
            <a:extLst>
              <a:ext uri="{FF2B5EF4-FFF2-40B4-BE49-F238E27FC236}">
                <a16:creationId xmlns:a16="http://schemas.microsoft.com/office/drawing/2014/main" id="{FB1DFC94-989B-4791-8617-D7B132EE24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D9A756-B541-49F8-B18A-ECA7E79E260E}"/>
              </a:ext>
            </a:extLst>
          </p:cNvPr>
          <p:cNvSpPr>
            <a:spLocks noGrp="1"/>
          </p:cNvSpPr>
          <p:nvPr>
            <p:ph type="sldNum" sz="quarter" idx="12"/>
          </p:nvPr>
        </p:nvSpPr>
        <p:spPr/>
        <p:txBody>
          <a:bodyPr/>
          <a:lstStyle/>
          <a:p>
            <a:fld id="{32129858-6193-4418-9057-6E2475DB1101}" type="slidenum">
              <a:rPr lang="en-GB" smtClean="0"/>
              <a:t>‹#›</a:t>
            </a:fld>
            <a:endParaRPr lang="en-GB"/>
          </a:p>
        </p:txBody>
      </p:sp>
    </p:spTree>
    <p:extLst>
      <p:ext uri="{BB962C8B-B14F-4D97-AF65-F5344CB8AC3E}">
        <p14:creationId xmlns:p14="http://schemas.microsoft.com/office/powerpoint/2010/main" val="964147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91A15-8C1E-4201-90FB-B1C7437C5E1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69562B3-017A-4D0A-9EFF-D5CFDC4E86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A696F4-EACC-4A06-A6A0-742C6B0665F9}"/>
              </a:ext>
            </a:extLst>
          </p:cNvPr>
          <p:cNvSpPr>
            <a:spLocks noGrp="1"/>
          </p:cNvSpPr>
          <p:nvPr>
            <p:ph type="dt" sz="half" idx="10"/>
          </p:nvPr>
        </p:nvSpPr>
        <p:spPr/>
        <p:txBody>
          <a:bodyPr/>
          <a:lstStyle/>
          <a:p>
            <a:fld id="{4C5F903A-7CAB-40A8-8C14-BFDA49D18196}" type="datetimeFigureOut">
              <a:rPr lang="en-GB" smtClean="0"/>
              <a:t>23/05/2022</a:t>
            </a:fld>
            <a:endParaRPr lang="en-GB"/>
          </a:p>
        </p:txBody>
      </p:sp>
      <p:sp>
        <p:nvSpPr>
          <p:cNvPr id="5" name="Footer Placeholder 4">
            <a:extLst>
              <a:ext uri="{FF2B5EF4-FFF2-40B4-BE49-F238E27FC236}">
                <a16:creationId xmlns:a16="http://schemas.microsoft.com/office/drawing/2014/main" id="{C70FFFE2-5B48-4840-869D-E880D55D1C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9FB594-925F-433D-847B-502254D6FF9B}"/>
              </a:ext>
            </a:extLst>
          </p:cNvPr>
          <p:cNvSpPr>
            <a:spLocks noGrp="1"/>
          </p:cNvSpPr>
          <p:nvPr>
            <p:ph type="sldNum" sz="quarter" idx="12"/>
          </p:nvPr>
        </p:nvSpPr>
        <p:spPr/>
        <p:txBody>
          <a:bodyPr/>
          <a:lstStyle/>
          <a:p>
            <a:fld id="{32129858-6193-4418-9057-6E2475DB1101}" type="slidenum">
              <a:rPr lang="en-GB" smtClean="0"/>
              <a:t>‹#›</a:t>
            </a:fld>
            <a:endParaRPr lang="en-GB"/>
          </a:p>
        </p:txBody>
      </p:sp>
    </p:spTree>
    <p:extLst>
      <p:ext uri="{BB962C8B-B14F-4D97-AF65-F5344CB8AC3E}">
        <p14:creationId xmlns:p14="http://schemas.microsoft.com/office/powerpoint/2010/main" val="2273863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570BC7-8CCE-44CD-905B-D80E1DAAA86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13A8244-3FF9-4A1E-A208-E9BC801465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0659B5-A85C-46A3-B9C6-E1B890AEC97B}"/>
              </a:ext>
            </a:extLst>
          </p:cNvPr>
          <p:cNvSpPr>
            <a:spLocks noGrp="1"/>
          </p:cNvSpPr>
          <p:nvPr>
            <p:ph type="dt" sz="half" idx="10"/>
          </p:nvPr>
        </p:nvSpPr>
        <p:spPr/>
        <p:txBody>
          <a:bodyPr/>
          <a:lstStyle/>
          <a:p>
            <a:fld id="{4C5F903A-7CAB-40A8-8C14-BFDA49D18196}" type="datetimeFigureOut">
              <a:rPr lang="en-GB" smtClean="0"/>
              <a:t>23/05/2022</a:t>
            </a:fld>
            <a:endParaRPr lang="en-GB"/>
          </a:p>
        </p:txBody>
      </p:sp>
      <p:sp>
        <p:nvSpPr>
          <p:cNvPr id="5" name="Footer Placeholder 4">
            <a:extLst>
              <a:ext uri="{FF2B5EF4-FFF2-40B4-BE49-F238E27FC236}">
                <a16:creationId xmlns:a16="http://schemas.microsoft.com/office/drawing/2014/main" id="{81148D88-02D1-4AF8-A121-5193B3C010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DB6EF8-5027-4451-9C89-7E2E7D912EAF}"/>
              </a:ext>
            </a:extLst>
          </p:cNvPr>
          <p:cNvSpPr>
            <a:spLocks noGrp="1"/>
          </p:cNvSpPr>
          <p:nvPr>
            <p:ph type="sldNum" sz="quarter" idx="12"/>
          </p:nvPr>
        </p:nvSpPr>
        <p:spPr/>
        <p:txBody>
          <a:bodyPr/>
          <a:lstStyle/>
          <a:p>
            <a:fld id="{32129858-6193-4418-9057-6E2475DB1101}" type="slidenum">
              <a:rPr lang="en-GB" smtClean="0"/>
              <a:t>‹#›</a:t>
            </a:fld>
            <a:endParaRPr lang="en-GB"/>
          </a:p>
        </p:txBody>
      </p:sp>
    </p:spTree>
    <p:extLst>
      <p:ext uri="{BB962C8B-B14F-4D97-AF65-F5344CB8AC3E}">
        <p14:creationId xmlns:p14="http://schemas.microsoft.com/office/powerpoint/2010/main" val="2891305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8B5AF-BC12-4030-BB42-8F4C7E44C46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8C3F062-200B-4D44-AC36-93B45177C0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7B939B-4C1B-45EA-8AF3-A7CA27DBB08F}"/>
              </a:ext>
            </a:extLst>
          </p:cNvPr>
          <p:cNvSpPr>
            <a:spLocks noGrp="1"/>
          </p:cNvSpPr>
          <p:nvPr>
            <p:ph type="dt" sz="half" idx="10"/>
          </p:nvPr>
        </p:nvSpPr>
        <p:spPr/>
        <p:txBody>
          <a:bodyPr/>
          <a:lstStyle/>
          <a:p>
            <a:fld id="{4C5F903A-7CAB-40A8-8C14-BFDA49D18196}" type="datetimeFigureOut">
              <a:rPr lang="en-GB" smtClean="0"/>
              <a:t>23/05/2022</a:t>
            </a:fld>
            <a:endParaRPr lang="en-GB"/>
          </a:p>
        </p:txBody>
      </p:sp>
      <p:sp>
        <p:nvSpPr>
          <p:cNvPr id="5" name="Footer Placeholder 4">
            <a:extLst>
              <a:ext uri="{FF2B5EF4-FFF2-40B4-BE49-F238E27FC236}">
                <a16:creationId xmlns:a16="http://schemas.microsoft.com/office/drawing/2014/main" id="{CB8D3F58-BF26-450A-AA94-70847855FA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41CF29-25F6-49E6-8348-5D260C5964E6}"/>
              </a:ext>
            </a:extLst>
          </p:cNvPr>
          <p:cNvSpPr>
            <a:spLocks noGrp="1"/>
          </p:cNvSpPr>
          <p:nvPr>
            <p:ph type="sldNum" sz="quarter" idx="12"/>
          </p:nvPr>
        </p:nvSpPr>
        <p:spPr/>
        <p:txBody>
          <a:bodyPr/>
          <a:lstStyle/>
          <a:p>
            <a:fld id="{32129858-6193-4418-9057-6E2475DB1101}" type="slidenum">
              <a:rPr lang="en-GB" smtClean="0"/>
              <a:t>‹#›</a:t>
            </a:fld>
            <a:endParaRPr lang="en-GB"/>
          </a:p>
        </p:txBody>
      </p:sp>
    </p:spTree>
    <p:extLst>
      <p:ext uri="{BB962C8B-B14F-4D97-AF65-F5344CB8AC3E}">
        <p14:creationId xmlns:p14="http://schemas.microsoft.com/office/powerpoint/2010/main" val="2258645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6F766-ACB7-4017-ABF7-0D17EE7F8B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1E101E1-8D00-45CB-B17E-CDEACD6635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C82C95-0E4A-47EA-8753-3D4D271B7CF0}"/>
              </a:ext>
            </a:extLst>
          </p:cNvPr>
          <p:cNvSpPr>
            <a:spLocks noGrp="1"/>
          </p:cNvSpPr>
          <p:nvPr>
            <p:ph type="dt" sz="half" idx="10"/>
          </p:nvPr>
        </p:nvSpPr>
        <p:spPr/>
        <p:txBody>
          <a:bodyPr/>
          <a:lstStyle/>
          <a:p>
            <a:fld id="{4C5F903A-7CAB-40A8-8C14-BFDA49D18196}" type="datetimeFigureOut">
              <a:rPr lang="en-GB" smtClean="0"/>
              <a:t>23/05/2022</a:t>
            </a:fld>
            <a:endParaRPr lang="en-GB"/>
          </a:p>
        </p:txBody>
      </p:sp>
      <p:sp>
        <p:nvSpPr>
          <p:cNvPr id="5" name="Footer Placeholder 4">
            <a:extLst>
              <a:ext uri="{FF2B5EF4-FFF2-40B4-BE49-F238E27FC236}">
                <a16:creationId xmlns:a16="http://schemas.microsoft.com/office/drawing/2014/main" id="{E5ADB70F-88AC-4872-A175-1CB88CCBB1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6C58FD-A9ED-48ED-A70B-DA65D25FE7D8}"/>
              </a:ext>
            </a:extLst>
          </p:cNvPr>
          <p:cNvSpPr>
            <a:spLocks noGrp="1"/>
          </p:cNvSpPr>
          <p:nvPr>
            <p:ph type="sldNum" sz="quarter" idx="12"/>
          </p:nvPr>
        </p:nvSpPr>
        <p:spPr/>
        <p:txBody>
          <a:bodyPr/>
          <a:lstStyle/>
          <a:p>
            <a:fld id="{32129858-6193-4418-9057-6E2475DB1101}" type="slidenum">
              <a:rPr lang="en-GB" smtClean="0"/>
              <a:t>‹#›</a:t>
            </a:fld>
            <a:endParaRPr lang="en-GB"/>
          </a:p>
        </p:txBody>
      </p:sp>
    </p:spTree>
    <p:extLst>
      <p:ext uri="{BB962C8B-B14F-4D97-AF65-F5344CB8AC3E}">
        <p14:creationId xmlns:p14="http://schemas.microsoft.com/office/powerpoint/2010/main" val="184506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5A918-D132-4F4F-A9F2-9749F55736D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7FD604-F6C6-4B59-A7A4-A19091CB86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B217AA0-37A9-4450-9A6C-1C37D4FEBC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B5F4098-06B3-46BA-8F13-03B9C3D602C3}"/>
              </a:ext>
            </a:extLst>
          </p:cNvPr>
          <p:cNvSpPr>
            <a:spLocks noGrp="1"/>
          </p:cNvSpPr>
          <p:nvPr>
            <p:ph type="dt" sz="half" idx="10"/>
          </p:nvPr>
        </p:nvSpPr>
        <p:spPr/>
        <p:txBody>
          <a:bodyPr/>
          <a:lstStyle/>
          <a:p>
            <a:fld id="{4C5F903A-7CAB-40A8-8C14-BFDA49D18196}" type="datetimeFigureOut">
              <a:rPr lang="en-GB" smtClean="0"/>
              <a:t>23/05/2022</a:t>
            </a:fld>
            <a:endParaRPr lang="en-GB"/>
          </a:p>
        </p:txBody>
      </p:sp>
      <p:sp>
        <p:nvSpPr>
          <p:cNvPr id="6" name="Footer Placeholder 5">
            <a:extLst>
              <a:ext uri="{FF2B5EF4-FFF2-40B4-BE49-F238E27FC236}">
                <a16:creationId xmlns:a16="http://schemas.microsoft.com/office/drawing/2014/main" id="{37E2352F-BC99-473A-88BE-11382CC745A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0CAFFFE-B6E5-4F23-8066-9F8DDAB3E1E9}"/>
              </a:ext>
            </a:extLst>
          </p:cNvPr>
          <p:cNvSpPr>
            <a:spLocks noGrp="1"/>
          </p:cNvSpPr>
          <p:nvPr>
            <p:ph type="sldNum" sz="quarter" idx="12"/>
          </p:nvPr>
        </p:nvSpPr>
        <p:spPr/>
        <p:txBody>
          <a:bodyPr/>
          <a:lstStyle/>
          <a:p>
            <a:fld id="{32129858-6193-4418-9057-6E2475DB1101}" type="slidenum">
              <a:rPr lang="en-GB" smtClean="0"/>
              <a:t>‹#›</a:t>
            </a:fld>
            <a:endParaRPr lang="en-GB"/>
          </a:p>
        </p:txBody>
      </p:sp>
    </p:spTree>
    <p:extLst>
      <p:ext uri="{BB962C8B-B14F-4D97-AF65-F5344CB8AC3E}">
        <p14:creationId xmlns:p14="http://schemas.microsoft.com/office/powerpoint/2010/main" val="784726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7D2A1-63A6-4AB1-A038-D3DF0EE4B55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5EEBD6-C24E-4553-AB2D-40EFD8A8A6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22809C-7191-4043-B97B-AF1DCE6304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0A398CF-3734-478B-AE84-7D9880C360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96742B-24AC-4A67-A3BE-03B868DC66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0C8B6F7-F83A-4654-9ABD-3A41E77A5B56}"/>
              </a:ext>
            </a:extLst>
          </p:cNvPr>
          <p:cNvSpPr>
            <a:spLocks noGrp="1"/>
          </p:cNvSpPr>
          <p:nvPr>
            <p:ph type="dt" sz="half" idx="10"/>
          </p:nvPr>
        </p:nvSpPr>
        <p:spPr/>
        <p:txBody>
          <a:bodyPr/>
          <a:lstStyle/>
          <a:p>
            <a:fld id="{4C5F903A-7CAB-40A8-8C14-BFDA49D18196}" type="datetimeFigureOut">
              <a:rPr lang="en-GB" smtClean="0"/>
              <a:t>23/05/2022</a:t>
            </a:fld>
            <a:endParaRPr lang="en-GB"/>
          </a:p>
        </p:txBody>
      </p:sp>
      <p:sp>
        <p:nvSpPr>
          <p:cNvPr id="8" name="Footer Placeholder 7">
            <a:extLst>
              <a:ext uri="{FF2B5EF4-FFF2-40B4-BE49-F238E27FC236}">
                <a16:creationId xmlns:a16="http://schemas.microsoft.com/office/drawing/2014/main" id="{93845A50-640F-40C1-83F2-36A5528240B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AF71AE0-4398-472D-B3FE-68FE8A8577FC}"/>
              </a:ext>
            </a:extLst>
          </p:cNvPr>
          <p:cNvSpPr>
            <a:spLocks noGrp="1"/>
          </p:cNvSpPr>
          <p:nvPr>
            <p:ph type="sldNum" sz="quarter" idx="12"/>
          </p:nvPr>
        </p:nvSpPr>
        <p:spPr/>
        <p:txBody>
          <a:bodyPr/>
          <a:lstStyle/>
          <a:p>
            <a:fld id="{32129858-6193-4418-9057-6E2475DB1101}" type="slidenum">
              <a:rPr lang="en-GB" smtClean="0"/>
              <a:t>‹#›</a:t>
            </a:fld>
            <a:endParaRPr lang="en-GB"/>
          </a:p>
        </p:txBody>
      </p:sp>
    </p:spTree>
    <p:extLst>
      <p:ext uri="{BB962C8B-B14F-4D97-AF65-F5344CB8AC3E}">
        <p14:creationId xmlns:p14="http://schemas.microsoft.com/office/powerpoint/2010/main" val="1799406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96B28-DC82-4135-94C0-B5AF00D4F38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60BD7A3-F243-41A8-8E5C-EE58170D403B}"/>
              </a:ext>
            </a:extLst>
          </p:cNvPr>
          <p:cNvSpPr>
            <a:spLocks noGrp="1"/>
          </p:cNvSpPr>
          <p:nvPr>
            <p:ph type="dt" sz="half" idx="10"/>
          </p:nvPr>
        </p:nvSpPr>
        <p:spPr/>
        <p:txBody>
          <a:bodyPr/>
          <a:lstStyle/>
          <a:p>
            <a:fld id="{4C5F903A-7CAB-40A8-8C14-BFDA49D18196}" type="datetimeFigureOut">
              <a:rPr lang="en-GB" smtClean="0"/>
              <a:t>23/05/2022</a:t>
            </a:fld>
            <a:endParaRPr lang="en-GB"/>
          </a:p>
        </p:txBody>
      </p:sp>
      <p:sp>
        <p:nvSpPr>
          <p:cNvPr id="4" name="Footer Placeholder 3">
            <a:extLst>
              <a:ext uri="{FF2B5EF4-FFF2-40B4-BE49-F238E27FC236}">
                <a16:creationId xmlns:a16="http://schemas.microsoft.com/office/drawing/2014/main" id="{442D2D1D-72F1-456E-AD88-C51CF5FAA72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7CCFDAA-C5D9-4553-B55E-F13F576B296C}"/>
              </a:ext>
            </a:extLst>
          </p:cNvPr>
          <p:cNvSpPr>
            <a:spLocks noGrp="1"/>
          </p:cNvSpPr>
          <p:nvPr>
            <p:ph type="sldNum" sz="quarter" idx="12"/>
          </p:nvPr>
        </p:nvSpPr>
        <p:spPr/>
        <p:txBody>
          <a:bodyPr/>
          <a:lstStyle/>
          <a:p>
            <a:fld id="{32129858-6193-4418-9057-6E2475DB1101}" type="slidenum">
              <a:rPr lang="en-GB" smtClean="0"/>
              <a:t>‹#›</a:t>
            </a:fld>
            <a:endParaRPr lang="en-GB"/>
          </a:p>
        </p:txBody>
      </p:sp>
    </p:spTree>
    <p:extLst>
      <p:ext uri="{BB962C8B-B14F-4D97-AF65-F5344CB8AC3E}">
        <p14:creationId xmlns:p14="http://schemas.microsoft.com/office/powerpoint/2010/main" val="4221623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62C9A0-94BE-4746-98E8-AEB589353FCE}"/>
              </a:ext>
            </a:extLst>
          </p:cNvPr>
          <p:cNvSpPr>
            <a:spLocks noGrp="1"/>
          </p:cNvSpPr>
          <p:nvPr>
            <p:ph type="dt" sz="half" idx="10"/>
          </p:nvPr>
        </p:nvSpPr>
        <p:spPr/>
        <p:txBody>
          <a:bodyPr/>
          <a:lstStyle/>
          <a:p>
            <a:fld id="{4C5F903A-7CAB-40A8-8C14-BFDA49D18196}" type="datetimeFigureOut">
              <a:rPr lang="en-GB" smtClean="0"/>
              <a:t>23/05/2022</a:t>
            </a:fld>
            <a:endParaRPr lang="en-GB"/>
          </a:p>
        </p:txBody>
      </p:sp>
      <p:sp>
        <p:nvSpPr>
          <p:cNvPr id="3" name="Footer Placeholder 2">
            <a:extLst>
              <a:ext uri="{FF2B5EF4-FFF2-40B4-BE49-F238E27FC236}">
                <a16:creationId xmlns:a16="http://schemas.microsoft.com/office/drawing/2014/main" id="{08180648-0FDE-4D78-89C1-579B525CCC9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3B28683-95A5-4173-A4A4-A688145CC29B}"/>
              </a:ext>
            </a:extLst>
          </p:cNvPr>
          <p:cNvSpPr>
            <a:spLocks noGrp="1"/>
          </p:cNvSpPr>
          <p:nvPr>
            <p:ph type="sldNum" sz="quarter" idx="12"/>
          </p:nvPr>
        </p:nvSpPr>
        <p:spPr/>
        <p:txBody>
          <a:bodyPr/>
          <a:lstStyle/>
          <a:p>
            <a:fld id="{32129858-6193-4418-9057-6E2475DB1101}" type="slidenum">
              <a:rPr lang="en-GB" smtClean="0"/>
              <a:t>‹#›</a:t>
            </a:fld>
            <a:endParaRPr lang="en-GB"/>
          </a:p>
        </p:txBody>
      </p:sp>
    </p:spTree>
    <p:extLst>
      <p:ext uri="{BB962C8B-B14F-4D97-AF65-F5344CB8AC3E}">
        <p14:creationId xmlns:p14="http://schemas.microsoft.com/office/powerpoint/2010/main" val="1492308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A46C0-51AA-481D-B71E-156F5E34CA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ADCA24C-1DD5-4B50-9398-D6382FC202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83EB23A-0A7F-4B20-80D5-CA60BC6672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682BE-ACAA-476D-A60F-CCC81D67459B}"/>
              </a:ext>
            </a:extLst>
          </p:cNvPr>
          <p:cNvSpPr>
            <a:spLocks noGrp="1"/>
          </p:cNvSpPr>
          <p:nvPr>
            <p:ph type="dt" sz="half" idx="10"/>
          </p:nvPr>
        </p:nvSpPr>
        <p:spPr/>
        <p:txBody>
          <a:bodyPr/>
          <a:lstStyle/>
          <a:p>
            <a:fld id="{4C5F903A-7CAB-40A8-8C14-BFDA49D18196}" type="datetimeFigureOut">
              <a:rPr lang="en-GB" smtClean="0"/>
              <a:t>23/05/2022</a:t>
            </a:fld>
            <a:endParaRPr lang="en-GB"/>
          </a:p>
        </p:txBody>
      </p:sp>
      <p:sp>
        <p:nvSpPr>
          <p:cNvPr id="6" name="Footer Placeholder 5">
            <a:extLst>
              <a:ext uri="{FF2B5EF4-FFF2-40B4-BE49-F238E27FC236}">
                <a16:creationId xmlns:a16="http://schemas.microsoft.com/office/drawing/2014/main" id="{5469CE52-6890-4320-BC66-F9B7C94D4E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7DB906C-6592-4879-9C4A-E6F9F5AA7581}"/>
              </a:ext>
            </a:extLst>
          </p:cNvPr>
          <p:cNvSpPr>
            <a:spLocks noGrp="1"/>
          </p:cNvSpPr>
          <p:nvPr>
            <p:ph type="sldNum" sz="quarter" idx="12"/>
          </p:nvPr>
        </p:nvSpPr>
        <p:spPr/>
        <p:txBody>
          <a:bodyPr/>
          <a:lstStyle/>
          <a:p>
            <a:fld id="{32129858-6193-4418-9057-6E2475DB1101}" type="slidenum">
              <a:rPr lang="en-GB" smtClean="0"/>
              <a:t>‹#›</a:t>
            </a:fld>
            <a:endParaRPr lang="en-GB"/>
          </a:p>
        </p:txBody>
      </p:sp>
    </p:spTree>
    <p:extLst>
      <p:ext uri="{BB962C8B-B14F-4D97-AF65-F5344CB8AC3E}">
        <p14:creationId xmlns:p14="http://schemas.microsoft.com/office/powerpoint/2010/main" val="939438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AB095-5258-448C-86D2-659C23BEDA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28E95CB-0E80-409A-AC47-233B1A9353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E2E4826-5840-4763-A91D-84E5AFA328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CED8D-48F8-4779-9534-9C8FDBBB6F3B}"/>
              </a:ext>
            </a:extLst>
          </p:cNvPr>
          <p:cNvSpPr>
            <a:spLocks noGrp="1"/>
          </p:cNvSpPr>
          <p:nvPr>
            <p:ph type="dt" sz="half" idx="10"/>
          </p:nvPr>
        </p:nvSpPr>
        <p:spPr/>
        <p:txBody>
          <a:bodyPr/>
          <a:lstStyle/>
          <a:p>
            <a:fld id="{4C5F903A-7CAB-40A8-8C14-BFDA49D18196}" type="datetimeFigureOut">
              <a:rPr lang="en-GB" smtClean="0"/>
              <a:t>23/05/2022</a:t>
            </a:fld>
            <a:endParaRPr lang="en-GB"/>
          </a:p>
        </p:txBody>
      </p:sp>
      <p:sp>
        <p:nvSpPr>
          <p:cNvPr id="6" name="Footer Placeholder 5">
            <a:extLst>
              <a:ext uri="{FF2B5EF4-FFF2-40B4-BE49-F238E27FC236}">
                <a16:creationId xmlns:a16="http://schemas.microsoft.com/office/drawing/2014/main" id="{E4390C8E-DC8B-487D-BD0D-8EB9622AAF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4DFBD7A-ED9D-4147-B264-4DF0688DACD8}"/>
              </a:ext>
            </a:extLst>
          </p:cNvPr>
          <p:cNvSpPr>
            <a:spLocks noGrp="1"/>
          </p:cNvSpPr>
          <p:nvPr>
            <p:ph type="sldNum" sz="quarter" idx="12"/>
          </p:nvPr>
        </p:nvSpPr>
        <p:spPr/>
        <p:txBody>
          <a:bodyPr/>
          <a:lstStyle/>
          <a:p>
            <a:fld id="{32129858-6193-4418-9057-6E2475DB1101}" type="slidenum">
              <a:rPr lang="en-GB" smtClean="0"/>
              <a:t>‹#›</a:t>
            </a:fld>
            <a:endParaRPr lang="en-GB"/>
          </a:p>
        </p:txBody>
      </p:sp>
    </p:spTree>
    <p:extLst>
      <p:ext uri="{BB962C8B-B14F-4D97-AF65-F5344CB8AC3E}">
        <p14:creationId xmlns:p14="http://schemas.microsoft.com/office/powerpoint/2010/main" val="2313891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9000"/>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0C2E36-58A4-449D-A0A7-89CB098F82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617CD9-B2B5-4F45-8105-961DC9C792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D5D121-57FF-452A-8B22-5E1BA57F27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5F903A-7CAB-40A8-8C14-BFDA49D18196}" type="datetimeFigureOut">
              <a:rPr lang="en-GB" smtClean="0"/>
              <a:t>23/05/2022</a:t>
            </a:fld>
            <a:endParaRPr lang="en-GB"/>
          </a:p>
        </p:txBody>
      </p:sp>
      <p:sp>
        <p:nvSpPr>
          <p:cNvPr id="5" name="Footer Placeholder 4">
            <a:extLst>
              <a:ext uri="{FF2B5EF4-FFF2-40B4-BE49-F238E27FC236}">
                <a16:creationId xmlns:a16="http://schemas.microsoft.com/office/drawing/2014/main" id="{91549270-C117-4841-8EEF-8B040C8DFB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C20753C-3907-48F4-93C5-A82DE7FF6C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29858-6193-4418-9057-6E2475DB1101}" type="slidenum">
              <a:rPr lang="en-GB" smtClean="0"/>
              <a:t>‹#›</a:t>
            </a:fld>
            <a:endParaRPr lang="en-GB"/>
          </a:p>
        </p:txBody>
      </p:sp>
    </p:spTree>
    <p:extLst>
      <p:ext uri="{BB962C8B-B14F-4D97-AF65-F5344CB8AC3E}">
        <p14:creationId xmlns:p14="http://schemas.microsoft.com/office/powerpoint/2010/main" val="1670592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6000"/>
            <a:lum/>
          </a:blip>
          <a:srcRect/>
          <a:stretch>
            <a:fillRect t="-9000" b="-9000"/>
          </a:stretch>
        </a:blipFill>
        <a:effectLst/>
      </p:bgPr>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7F2D49BE-FED5-4335-B5BE-470A7E90B9AD}"/>
              </a:ext>
            </a:extLst>
          </p:cNvPr>
          <p:cNvPicPr>
            <a:picLocks noChangeAspect="1"/>
          </p:cNvPicPr>
          <p:nvPr/>
        </p:nvPicPr>
        <p:blipFill>
          <a:blip r:embed="rId3">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9574524" y="5596315"/>
            <a:ext cx="2454046" cy="1015664"/>
          </a:xfrm>
          <a:prstGeom prst="rect">
            <a:avLst/>
          </a:prstGeom>
        </p:spPr>
      </p:pic>
      <p:sp>
        <p:nvSpPr>
          <p:cNvPr id="2" name="TextBox 1">
            <a:extLst>
              <a:ext uri="{FF2B5EF4-FFF2-40B4-BE49-F238E27FC236}">
                <a16:creationId xmlns:a16="http://schemas.microsoft.com/office/drawing/2014/main" id="{BA65D677-5D7E-45DF-B3D9-1A4F82F1576C}"/>
              </a:ext>
            </a:extLst>
          </p:cNvPr>
          <p:cNvSpPr txBox="1"/>
          <p:nvPr/>
        </p:nvSpPr>
        <p:spPr>
          <a:xfrm>
            <a:off x="984738" y="427647"/>
            <a:ext cx="9937820" cy="1446550"/>
          </a:xfrm>
          <a:prstGeom prst="rect">
            <a:avLst/>
          </a:prstGeom>
          <a:noFill/>
        </p:spPr>
        <p:txBody>
          <a:bodyPr wrap="square" rtlCol="0">
            <a:spAutoFit/>
          </a:bodyPr>
          <a:lstStyle/>
          <a:p>
            <a:pPr algn="ctr"/>
            <a:r>
              <a:rPr lang="en-GB" sz="8800" b="1" dirty="0">
                <a:effectLst>
                  <a:outerShdw blurRad="38100" dist="38100" dir="2700000" algn="tl">
                    <a:srgbClr val="000000">
                      <a:alpha val="43137"/>
                    </a:srgbClr>
                  </a:outerShdw>
                </a:effectLst>
                <a:latin typeface="Arial Narrow" panose="020B0606020202030204" pitchFamily="34" charset="0"/>
              </a:rPr>
              <a:t>‘R E A L   C H U R C H’</a:t>
            </a:r>
          </a:p>
        </p:txBody>
      </p:sp>
      <p:sp>
        <p:nvSpPr>
          <p:cNvPr id="3" name="TextBox 2">
            <a:extLst>
              <a:ext uri="{FF2B5EF4-FFF2-40B4-BE49-F238E27FC236}">
                <a16:creationId xmlns:a16="http://schemas.microsoft.com/office/drawing/2014/main" id="{C8A6FB88-D290-41C6-82E4-F229DBDBF75C}"/>
              </a:ext>
            </a:extLst>
          </p:cNvPr>
          <p:cNvSpPr txBox="1"/>
          <p:nvPr/>
        </p:nvSpPr>
        <p:spPr>
          <a:xfrm>
            <a:off x="1678744" y="3227424"/>
            <a:ext cx="8834511" cy="1015663"/>
          </a:xfrm>
          <a:prstGeom prst="rect">
            <a:avLst/>
          </a:prstGeom>
          <a:noFill/>
          <a:ln>
            <a:solidFill>
              <a:srgbClr val="FF0000"/>
            </a:solidFill>
          </a:ln>
        </p:spPr>
        <p:txBody>
          <a:bodyPr wrap="square" rtlCol="0">
            <a:spAutoFit/>
          </a:bodyPr>
          <a:lstStyle/>
          <a:p>
            <a:pPr algn="ctr"/>
            <a:r>
              <a:rPr lang="en-GB" sz="6000" b="1" dirty="0">
                <a:effectLst>
                  <a:outerShdw blurRad="38100" dist="38100" dir="2700000" algn="tl">
                    <a:srgbClr val="000000">
                      <a:alpha val="43137"/>
                    </a:srgbClr>
                  </a:outerShdw>
                </a:effectLst>
                <a:latin typeface="Arial Narrow" panose="020B0606020202030204" pitchFamily="34" charset="0"/>
              </a:rPr>
              <a:t>God’s Mission and Creation</a:t>
            </a:r>
          </a:p>
        </p:txBody>
      </p:sp>
    </p:spTree>
    <p:extLst>
      <p:ext uri="{BB962C8B-B14F-4D97-AF65-F5344CB8AC3E}">
        <p14:creationId xmlns:p14="http://schemas.microsoft.com/office/powerpoint/2010/main" val="606515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9000" b="-9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48E985-0D6E-4E41-AB52-E658464994DD}"/>
              </a:ext>
            </a:extLst>
          </p:cNvPr>
          <p:cNvSpPr txBox="1"/>
          <p:nvPr/>
        </p:nvSpPr>
        <p:spPr>
          <a:xfrm>
            <a:off x="0" y="103696"/>
            <a:ext cx="10137913" cy="1015663"/>
          </a:xfrm>
          <a:prstGeom prst="rect">
            <a:avLst/>
          </a:prstGeom>
          <a:noFill/>
        </p:spPr>
        <p:txBody>
          <a:bodyPr wrap="square" rtlCol="0">
            <a:spAutoFit/>
          </a:bodyPr>
          <a:lstStyle/>
          <a:p>
            <a:r>
              <a:rPr lang="en-GB" sz="6000" b="1" dirty="0">
                <a:effectLst>
                  <a:outerShdw blurRad="38100" dist="38100" dir="2700000" algn="tl">
                    <a:srgbClr val="000000">
                      <a:alpha val="43137"/>
                    </a:srgbClr>
                  </a:outerShdw>
                </a:effectLst>
                <a:latin typeface="Arial Narrow" panose="020B0606020202030204" pitchFamily="34" charset="0"/>
              </a:rPr>
              <a:t>God’s Mission and Creation</a:t>
            </a:r>
          </a:p>
        </p:txBody>
      </p:sp>
      <p:cxnSp>
        <p:nvCxnSpPr>
          <p:cNvPr id="4" name="Straight Connector 3">
            <a:extLst>
              <a:ext uri="{FF2B5EF4-FFF2-40B4-BE49-F238E27FC236}">
                <a16:creationId xmlns:a16="http://schemas.microsoft.com/office/drawing/2014/main" id="{6A65B376-0F1F-01F8-729E-F92D10B3C939}"/>
              </a:ext>
            </a:extLst>
          </p:cNvPr>
          <p:cNvCxnSpPr/>
          <p:nvPr/>
        </p:nvCxnSpPr>
        <p:spPr>
          <a:xfrm>
            <a:off x="0" y="1244338"/>
            <a:ext cx="1219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B67D5B1-7D63-D7CA-9B7D-CE94C8ECDF3B}"/>
              </a:ext>
            </a:extLst>
          </p:cNvPr>
          <p:cNvSpPr txBox="1"/>
          <p:nvPr/>
        </p:nvSpPr>
        <p:spPr>
          <a:xfrm>
            <a:off x="0" y="1460164"/>
            <a:ext cx="11948746" cy="3600986"/>
          </a:xfrm>
          <a:prstGeom prst="rect">
            <a:avLst/>
          </a:prstGeom>
          <a:noFill/>
        </p:spPr>
        <p:txBody>
          <a:bodyPr wrap="square">
            <a:spAutoFit/>
          </a:bodyPr>
          <a:lstStyle/>
          <a:p>
            <a:pPr marL="514350" indent="-514350">
              <a:spcBef>
                <a:spcPts val="2400"/>
              </a:spcBef>
              <a:buFont typeface="+mj-lt"/>
              <a:buAutoNum type="arabicPeriod"/>
            </a:pPr>
            <a:r>
              <a:rPr lang="en-GB" sz="3600" dirty="0">
                <a:solidFill>
                  <a:schemeClr val="bg1">
                    <a:lumMod val="50000"/>
                  </a:schemeClr>
                </a:solidFill>
                <a:latin typeface="Sitka Display" panose="02000505000000020004" pitchFamily="2" charset="0"/>
              </a:rPr>
              <a:t>God’s mission for us includes looking after creation</a:t>
            </a:r>
          </a:p>
          <a:p>
            <a:pPr marL="514350" indent="-514350">
              <a:spcBef>
                <a:spcPts val="2400"/>
              </a:spcBef>
              <a:buFont typeface="+mj-lt"/>
              <a:buAutoNum type="arabicPeriod"/>
            </a:pPr>
            <a:r>
              <a:rPr lang="en-GB" sz="3600" dirty="0">
                <a:solidFill>
                  <a:schemeClr val="bg1">
                    <a:lumMod val="50000"/>
                  </a:schemeClr>
                </a:solidFill>
                <a:latin typeface="Sitka Display" panose="02000505000000020004" pitchFamily="2" charset="0"/>
              </a:rPr>
              <a:t>By caring for creation we help it do what it God made it for – to glorify God. </a:t>
            </a:r>
          </a:p>
          <a:p>
            <a:pPr marL="514350" indent="-514350">
              <a:spcBef>
                <a:spcPts val="2400"/>
              </a:spcBef>
              <a:buFont typeface="+mj-lt"/>
              <a:buAutoNum type="arabicPeriod"/>
            </a:pPr>
            <a:r>
              <a:rPr lang="en-GB" sz="4000" b="1" dirty="0">
                <a:effectLst>
                  <a:outerShdw blurRad="38100" dist="38100" dir="2700000" algn="tl">
                    <a:srgbClr val="000000">
                      <a:alpha val="43137"/>
                    </a:srgbClr>
                  </a:outerShdw>
                </a:effectLst>
                <a:latin typeface="Sitka Display" panose="02000505000000020004" pitchFamily="2" charset="0"/>
              </a:rPr>
              <a:t>Creation matters so much to God that Jesus died to rescue it! </a:t>
            </a:r>
            <a:r>
              <a:rPr lang="en-GB" sz="4000" dirty="0">
                <a:latin typeface="Sitka Display" panose="02000505000000020004" pitchFamily="2" charset="0"/>
              </a:rPr>
              <a:t>Col 1:20 &amp; Rom 8:21</a:t>
            </a:r>
          </a:p>
        </p:txBody>
      </p:sp>
    </p:spTree>
    <p:extLst>
      <p:ext uri="{BB962C8B-B14F-4D97-AF65-F5344CB8AC3E}">
        <p14:creationId xmlns:p14="http://schemas.microsoft.com/office/powerpoint/2010/main" val="436728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9000" b="-9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8A5782-22BB-476F-83F6-6D1926BA84DD}"/>
              </a:ext>
            </a:extLst>
          </p:cNvPr>
          <p:cNvSpPr txBox="1"/>
          <p:nvPr/>
        </p:nvSpPr>
        <p:spPr>
          <a:xfrm>
            <a:off x="622969" y="1482334"/>
            <a:ext cx="11180190" cy="3416320"/>
          </a:xfrm>
          <a:prstGeom prst="rect">
            <a:avLst/>
          </a:prstGeom>
          <a:solidFill>
            <a:schemeClr val="bg1">
              <a:lumMod val="85000"/>
            </a:schemeClr>
          </a:solidFill>
        </p:spPr>
        <p:txBody>
          <a:bodyPr wrap="square" rtlCol="0">
            <a:spAutoFit/>
          </a:bodyPr>
          <a:lstStyle/>
          <a:p>
            <a:r>
              <a:rPr lang="en-GB" sz="4800" i="1" dirty="0">
                <a:solidFill>
                  <a:srgbClr val="FF0000"/>
                </a:solidFill>
                <a:effectLst/>
                <a:latin typeface="Sitka Banner" panose="02000505000000020004" pitchFamily="2" charset="0"/>
                <a:ea typeface="Times New Roman" panose="02020603050405020304" pitchFamily="18" charset="0"/>
                <a:cs typeface="Verdana" panose="020B0604030504040204" pitchFamily="34" charset="0"/>
              </a:rPr>
              <a:t>‘God was … through [Jesus] reconciling to himself all things - on earth and in heaven, by making peace through his blood on the cross.’ </a:t>
            </a:r>
          </a:p>
          <a:p>
            <a:endParaRPr lang="en-GB" sz="3600" i="1" dirty="0">
              <a:solidFill>
                <a:srgbClr val="FF0000"/>
              </a:solidFill>
              <a:latin typeface="Sitka Banner" panose="02000505000000020004" pitchFamily="2" charset="0"/>
              <a:ea typeface="Times New Roman" panose="02020603050405020304" pitchFamily="18" charset="0"/>
              <a:cs typeface="Verdana" panose="020B0604030504040204" pitchFamily="34" charset="0"/>
            </a:endParaRPr>
          </a:p>
          <a:p>
            <a:r>
              <a:rPr lang="en-GB" sz="3200" dirty="0">
                <a:effectLst/>
                <a:latin typeface="Sitka Banner" panose="02000505000000020004" pitchFamily="2" charset="0"/>
                <a:ea typeface="Times New Roman" panose="02020603050405020304" pitchFamily="18" charset="0"/>
                <a:cs typeface="Verdana" panose="020B0604030504040204" pitchFamily="34" charset="0"/>
              </a:rPr>
              <a:t>Colossians 1:20 </a:t>
            </a:r>
          </a:p>
        </p:txBody>
      </p:sp>
    </p:spTree>
    <p:extLst>
      <p:ext uri="{BB962C8B-B14F-4D97-AF65-F5344CB8AC3E}">
        <p14:creationId xmlns:p14="http://schemas.microsoft.com/office/powerpoint/2010/main" val="1526475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9000" b="-9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8A5782-22BB-476F-83F6-6D1926BA84DD}"/>
              </a:ext>
            </a:extLst>
          </p:cNvPr>
          <p:cNvSpPr txBox="1"/>
          <p:nvPr/>
        </p:nvSpPr>
        <p:spPr>
          <a:xfrm>
            <a:off x="597090" y="1827391"/>
            <a:ext cx="11180190" cy="2554545"/>
          </a:xfrm>
          <a:prstGeom prst="rect">
            <a:avLst/>
          </a:prstGeom>
          <a:solidFill>
            <a:schemeClr val="bg1">
              <a:lumMod val="85000"/>
            </a:schemeClr>
          </a:solidFill>
        </p:spPr>
        <p:txBody>
          <a:bodyPr wrap="square" rtlCol="0">
            <a:spAutoFit/>
          </a:bodyPr>
          <a:lstStyle/>
          <a:p>
            <a:pPr lvl="0">
              <a:defRPr/>
            </a:pPr>
            <a:r>
              <a:rPr lang="en-GB" sz="4800" i="1" dirty="0">
                <a:solidFill>
                  <a:srgbClr val="FF0000"/>
                </a:solidFill>
                <a:effectLst/>
                <a:latin typeface="Sitka Banner" panose="02000505000000020004" pitchFamily="2" charset="0"/>
                <a:ea typeface="Times New Roman" panose="02020603050405020304" pitchFamily="18" charset="0"/>
                <a:cs typeface="Verdana" panose="020B0604030504040204" pitchFamily="34" charset="0"/>
              </a:rPr>
              <a:t>‘</a:t>
            </a:r>
            <a:r>
              <a:rPr kumimoji="0" lang="en-GB" sz="4800" b="0" i="1" u="none" strike="noStrike" kern="1200" cap="none" spc="0" normalizeH="0" baseline="0" noProof="0" dirty="0">
                <a:ln>
                  <a:noFill/>
                </a:ln>
                <a:solidFill>
                  <a:srgbClr val="FF0000"/>
                </a:solidFill>
                <a:effectLst/>
                <a:uLnTx/>
                <a:uFillTx/>
                <a:latin typeface="Sitka Banner" panose="02000505000000020004" pitchFamily="2" charset="0"/>
                <a:ea typeface="Times New Roman" panose="02020603050405020304" pitchFamily="18" charset="0"/>
                <a:cs typeface="Verdana" panose="020B0604030504040204" pitchFamily="34" charset="0"/>
              </a:rPr>
              <a:t>Creation itself will be liberated from it’s bondage</a:t>
            </a:r>
            <a:r>
              <a:rPr lang="en-GB" sz="4800" i="1" dirty="0">
                <a:solidFill>
                  <a:srgbClr val="FF0000"/>
                </a:solidFill>
                <a:latin typeface="Sitka Banner" panose="02000505000000020004" pitchFamily="2" charset="0"/>
                <a:ea typeface="Times New Roman" panose="02020603050405020304" pitchFamily="18" charset="0"/>
                <a:cs typeface="Verdana" panose="020B0604030504040204" pitchFamily="34" charset="0"/>
              </a:rPr>
              <a:t>’. </a:t>
            </a:r>
          </a:p>
          <a:p>
            <a:pPr lvl="0">
              <a:defRPr/>
            </a:pPr>
            <a:endParaRPr lang="en-GB" sz="3200" i="1" dirty="0">
              <a:solidFill>
                <a:srgbClr val="FF0000"/>
              </a:solidFill>
              <a:latin typeface="Sitka Banner" panose="02000505000000020004" pitchFamily="2" charset="0"/>
              <a:ea typeface="Times New Roman" panose="02020603050405020304" pitchFamily="18" charset="0"/>
              <a:cs typeface="Verdana" panose="020B0604030504040204" pitchFamily="34" charset="0"/>
            </a:endParaRPr>
          </a:p>
          <a:p>
            <a:pPr lvl="0">
              <a:defRPr/>
            </a:pPr>
            <a:r>
              <a:rPr lang="en-GB" sz="3200" dirty="0">
                <a:latin typeface="Sitka Banner" panose="02000505000000020004" pitchFamily="2" charset="0"/>
                <a:ea typeface="Times New Roman" panose="02020603050405020304" pitchFamily="18" charset="0"/>
                <a:cs typeface="Verdana" panose="020B0604030504040204" pitchFamily="34" charset="0"/>
              </a:rPr>
              <a:t>Romans 8:21 </a:t>
            </a:r>
            <a:endParaRPr kumimoji="0" lang="en-GB" sz="3200" b="0" u="none" strike="noStrike" kern="1200" cap="none" spc="0" normalizeH="0" baseline="0" noProof="0" dirty="0">
              <a:ln>
                <a:noFill/>
              </a:ln>
              <a:effectLst/>
              <a:uLnTx/>
              <a:uFillTx/>
              <a:latin typeface="Sitka Banner" panose="02000505000000020004" pitchFamily="2" charset="0"/>
              <a:ea typeface="Times New Roman" panose="02020603050405020304" pitchFamily="18" charset="0"/>
              <a:cs typeface="Verdana" panose="020B0604030504040204" pitchFamily="34" charset="0"/>
            </a:endParaRPr>
          </a:p>
        </p:txBody>
      </p:sp>
    </p:spTree>
    <p:extLst>
      <p:ext uri="{BB962C8B-B14F-4D97-AF65-F5344CB8AC3E}">
        <p14:creationId xmlns:p14="http://schemas.microsoft.com/office/powerpoint/2010/main" val="2337493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9000" b="-9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48E985-0D6E-4E41-AB52-E658464994DD}"/>
              </a:ext>
            </a:extLst>
          </p:cNvPr>
          <p:cNvSpPr txBox="1"/>
          <p:nvPr/>
        </p:nvSpPr>
        <p:spPr>
          <a:xfrm>
            <a:off x="0" y="103696"/>
            <a:ext cx="10137913" cy="1015663"/>
          </a:xfrm>
          <a:prstGeom prst="rect">
            <a:avLst/>
          </a:prstGeom>
          <a:noFill/>
        </p:spPr>
        <p:txBody>
          <a:bodyPr wrap="square" rtlCol="0">
            <a:spAutoFit/>
          </a:bodyPr>
          <a:lstStyle/>
          <a:p>
            <a:r>
              <a:rPr lang="en-GB" sz="6000" b="1" dirty="0">
                <a:effectLst>
                  <a:outerShdw blurRad="38100" dist="38100" dir="2700000" algn="tl">
                    <a:srgbClr val="000000">
                      <a:alpha val="43137"/>
                    </a:srgbClr>
                  </a:outerShdw>
                </a:effectLst>
                <a:latin typeface="Arial Narrow" panose="020B0606020202030204" pitchFamily="34" charset="0"/>
              </a:rPr>
              <a:t>God’s Mission and Creation</a:t>
            </a:r>
          </a:p>
        </p:txBody>
      </p:sp>
      <p:cxnSp>
        <p:nvCxnSpPr>
          <p:cNvPr id="4" name="Straight Connector 3">
            <a:extLst>
              <a:ext uri="{FF2B5EF4-FFF2-40B4-BE49-F238E27FC236}">
                <a16:creationId xmlns:a16="http://schemas.microsoft.com/office/drawing/2014/main" id="{6A65B376-0F1F-01F8-729E-F92D10B3C939}"/>
              </a:ext>
            </a:extLst>
          </p:cNvPr>
          <p:cNvCxnSpPr/>
          <p:nvPr/>
        </p:nvCxnSpPr>
        <p:spPr>
          <a:xfrm>
            <a:off x="0" y="1244338"/>
            <a:ext cx="1219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B67D5B1-7D63-D7CA-9B7D-CE94C8ECDF3B}"/>
              </a:ext>
            </a:extLst>
          </p:cNvPr>
          <p:cNvSpPr txBox="1"/>
          <p:nvPr/>
        </p:nvSpPr>
        <p:spPr>
          <a:xfrm>
            <a:off x="0" y="1460164"/>
            <a:ext cx="11948746" cy="5478423"/>
          </a:xfrm>
          <a:prstGeom prst="rect">
            <a:avLst/>
          </a:prstGeom>
          <a:noFill/>
        </p:spPr>
        <p:txBody>
          <a:bodyPr wrap="square">
            <a:spAutoFit/>
          </a:bodyPr>
          <a:lstStyle/>
          <a:p>
            <a:pPr marL="514350" indent="-514350">
              <a:spcBef>
                <a:spcPts val="2400"/>
              </a:spcBef>
              <a:buFont typeface="+mj-lt"/>
              <a:buAutoNum type="arabicPeriod"/>
            </a:pPr>
            <a:r>
              <a:rPr lang="en-GB" sz="3600" dirty="0">
                <a:solidFill>
                  <a:schemeClr val="bg1">
                    <a:lumMod val="50000"/>
                  </a:schemeClr>
                </a:solidFill>
                <a:latin typeface="Sitka Display" panose="02000505000000020004" pitchFamily="2" charset="0"/>
              </a:rPr>
              <a:t>God’s mission for us includes looking after creation</a:t>
            </a:r>
          </a:p>
          <a:p>
            <a:pPr marL="514350" indent="-514350">
              <a:spcBef>
                <a:spcPts val="2400"/>
              </a:spcBef>
              <a:buFont typeface="+mj-lt"/>
              <a:buAutoNum type="arabicPeriod"/>
            </a:pPr>
            <a:r>
              <a:rPr lang="en-GB" sz="3600" dirty="0">
                <a:solidFill>
                  <a:schemeClr val="bg1">
                    <a:lumMod val="50000"/>
                  </a:schemeClr>
                </a:solidFill>
                <a:latin typeface="Sitka Display" panose="02000505000000020004" pitchFamily="2" charset="0"/>
              </a:rPr>
              <a:t>By caring for creation we help it do what it God made it for – to glorify God. </a:t>
            </a:r>
          </a:p>
          <a:p>
            <a:pPr marL="514350" indent="-514350">
              <a:spcBef>
                <a:spcPts val="2400"/>
              </a:spcBef>
              <a:buFont typeface="+mj-lt"/>
              <a:buAutoNum type="arabicPeriod"/>
            </a:pPr>
            <a:r>
              <a:rPr lang="en-GB" sz="4000" b="1" dirty="0">
                <a:effectLst>
                  <a:outerShdw blurRad="38100" dist="38100" dir="2700000" algn="tl">
                    <a:srgbClr val="000000">
                      <a:alpha val="43137"/>
                    </a:srgbClr>
                  </a:outerShdw>
                </a:effectLst>
                <a:latin typeface="Sitka Display" panose="02000505000000020004" pitchFamily="2" charset="0"/>
              </a:rPr>
              <a:t>Creation matters so much to God that Jesus died to rescue it! </a:t>
            </a:r>
          </a:p>
          <a:p>
            <a:pPr lvl="1">
              <a:spcBef>
                <a:spcPts val="3600"/>
              </a:spcBef>
            </a:pPr>
            <a:r>
              <a:rPr lang="en-GB" sz="3200" dirty="0">
                <a:effectLst/>
                <a:latin typeface="Verdana" panose="020B0604030504040204" pitchFamily="34" charset="0"/>
                <a:ea typeface="Times New Roman" panose="02020603050405020304" pitchFamily="18" charset="0"/>
                <a:cs typeface="Verdana" panose="020B0604030504040204" pitchFamily="34" charset="0"/>
              </a:rPr>
              <a:t>God’s mission for earth is not destruction but renewal. </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lvl="1">
              <a:spcBef>
                <a:spcPts val="2400"/>
              </a:spcBef>
            </a:pPr>
            <a:endParaRPr lang="en-GB" sz="4000" b="1" dirty="0">
              <a:effectLst>
                <a:outerShdw blurRad="38100" dist="38100" dir="2700000" algn="tl">
                  <a:srgbClr val="000000">
                    <a:alpha val="43137"/>
                  </a:srgbClr>
                </a:outerShdw>
              </a:effectLst>
              <a:latin typeface="Sitka Display" panose="02000505000000020004" pitchFamily="2" charset="0"/>
            </a:endParaRPr>
          </a:p>
        </p:txBody>
      </p:sp>
    </p:spTree>
    <p:extLst>
      <p:ext uri="{BB962C8B-B14F-4D97-AF65-F5344CB8AC3E}">
        <p14:creationId xmlns:p14="http://schemas.microsoft.com/office/powerpoint/2010/main" val="2620691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9000" b="-9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48E985-0D6E-4E41-AB52-E658464994DD}"/>
              </a:ext>
            </a:extLst>
          </p:cNvPr>
          <p:cNvSpPr txBox="1"/>
          <p:nvPr/>
        </p:nvSpPr>
        <p:spPr>
          <a:xfrm>
            <a:off x="0" y="103696"/>
            <a:ext cx="10137913" cy="1015663"/>
          </a:xfrm>
          <a:prstGeom prst="rect">
            <a:avLst/>
          </a:prstGeom>
          <a:noFill/>
        </p:spPr>
        <p:txBody>
          <a:bodyPr wrap="square" rtlCol="0">
            <a:spAutoFit/>
          </a:bodyPr>
          <a:lstStyle/>
          <a:p>
            <a:r>
              <a:rPr lang="en-GB" sz="6000" b="1" dirty="0">
                <a:effectLst>
                  <a:outerShdw blurRad="38100" dist="38100" dir="2700000" algn="tl">
                    <a:srgbClr val="000000">
                      <a:alpha val="43137"/>
                    </a:srgbClr>
                  </a:outerShdw>
                </a:effectLst>
                <a:latin typeface="Arial Narrow" panose="020B0606020202030204" pitchFamily="34" charset="0"/>
              </a:rPr>
              <a:t>God’s Mission and Creation</a:t>
            </a:r>
          </a:p>
        </p:txBody>
      </p:sp>
      <p:cxnSp>
        <p:nvCxnSpPr>
          <p:cNvPr id="4" name="Straight Connector 3">
            <a:extLst>
              <a:ext uri="{FF2B5EF4-FFF2-40B4-BE49-F238E27FC236}">
                <a16:creationId xmlns:a16="http://schemas.microsoft.com/office/drawing/2014/main" id="{6A65B376-0F1F-01F8-729E-F92D10B3C939}"/>
              </a:ext>
            </a:extLst>
          </p:cNvPr>
          <p:cNvCxnSpPr/>
          <p:nvPr/>
        </p:nvCxnSpPr>
        <p:spPr>
          <a:xfrm>
            <a:off x="0" y="1244338"/>
            <a:ext cx="1219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B67D5B1-7D63-D7CA-9B7D-CE94C8ECDF3B}"/>
              </a:ext>
            </a:extLst>
          </p:cNvPr>
          <p:cNvSpPr txBox="1"/>
          <p:nvPr/>
        </p:nvSpPr>
        <p:spPr>
          <a:xfrm>
            <a:off x="0" y="1460164"/>
            <a:ext cx="11948746" cy="4841838"/>
          </a:xfrm>
          <a:prstGeom prst="rect">
            <a:avLst/>
          </a:prstGeom>
          <a:noFill/>
        </p:spPr>
        <p:txBody>
          <a:bodyPr wrap="square">
            <a:spAutoFit/>
          </a:bodyPr>
          <a:lstStyle/>
          <a:p>
            <a:pPr>
              <a:lnSpc>
                <a:spcPct val="107000"/>
              </a:lnSpc>
              <a:spcBef>
                <a:spcPts val="600"/>
              </a:spcBef>
              <a:spcAft>
                <a:spcPts val="800"/>
              </a:spcAft>
            </a:pPr>
            <a:r>
              <a:rPr lang="en-GB" sz="3200" b="1" u="sng" dirty="0">
                <a:effectLst/>
                <a:latin typeface="Verdana" panose="020B0604030504040204" pitchFamily="34" charset="0"/>
                <a:ea typeface="Times New Roman" panose="02020603050405020304" pitchFamily="18" charset="0"/>
                <a:cs typeface="Verdana" panose="020B0604030504040204" pitchFamily="34" charset="0"/>
              </a:rPr>
              <a:t>To sum up:</a:t>
            </a:r>
            <a:r>
              <a:rPr lang="en-GB" sz="3200" u="sng" dirty="0">
                <a:effectLst/>
                <a:latin typeface="Verdana" panose="020B0604030504040204" pitchFamily="34" charset="0"/>
                <a:ea typeface="Times New Roman" panose="02020603050405020304" pitchFamily="18" charset="0"/>
                <a:cs typeface="Verdana" panose="020B0604030504040204" pitchFamily="34" charset="0"/>
              </a:rPr>
              <a:t> </a:t>
            </a:r>
          </a:p>
          <a:p>
            <a:pPr>
              <a:lnSpc>
                <a:spcPct val="107000"/>
              </a:lnSpc>
              <a:spcBef>
                <a:spcPts val="3000"/>
              </a:spcBef>
              <a:spcAft>
                <a:spcPts val="800"/>
              </a:spcAft>
            </a:pPr>
            <a:r>
              <a:rPr lang="en-GB" sz="3200" b="1" dirty="0">
                <a:effectLst/>
                <a:latin typeface="Verdana" panose="020B0604030504040204" pitchFamily="34" charset="0"/>
                <a:ea typeface="Times New Roman" panose="02020603050405020304" pitchFamily="18" charset="0"/>
                <a:cs typeface="Verdana" panose="020B0604030504040204" pitchFamily="34" charset="0"/>
              </a:rPr>
              <a:t>Our mission includes caring for creation</a:t>
            </a:r>
            <a:r>
              <a:rPr lang="en-GB" sz="3200" dirty="0">
                <a:effectLst/>
                <a:latin typeface="Verdana" panose="020B0604030504040204" pitchFamily="34" charset="0"/>
                <a:ea typeface="Times New Roman" panose="02020603050405020304" pitchFamily="18" charset="0"/>
                <a:cs typeface="Verdana" panose="020B0604030504040204" pitchFamily="34" charset="0"/>
              </a:rPr>
              <a:t>: </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marL="1169988" lvl="0" indent="-546100">
              <a:lnSpc>
                <a:spcPct val="107000"/>
              </a:lnSpc>
              <a:spcBef>
                <a:spcPts val="2400"/>
              </a:spcBef>
              <a:spcAft>
                <a:spcPts val="800"/>
              </a:spcAft>
              <a:buFont typeface="+mj-lt"/>
              <a:buAutoNum type="alphaLcPeriod"/>
            </a:pPr>
            <a:r>
              <a:rPr lang="en-GB" sz="3200" dirty="0">
                <a:effectLst/>
                <a:latin typeface="Verdana" panose="020B0604030504040204" pitchFamily="34" charset="0"/>
                <a:ea typeface="Times New Roman" panose="02020603050405020304" pitchFamily="18" charset="0"/>
                <a:cs typeface="Verdana" panose="020B0604030504040204" pitchFamily="34" charset="0"/>
              </a:rPr>
              <a:t>Because it was what we were made for</a:t>
            </a:r>
            <a:endParaRPr lang="en-GB" sz="3200" dirty="0">
              <a:latin typeface="Calibri" panose="020F0502020204030204" pitchFamily="34" charset="0"/>
              <a:ea typeface="Times New Roman" panose="02020603050405020304" pitchFamily="18" charset="0"/>
              <a:cs typeface="Times New Roman" panose="02020603050405020304" pitchFamily="18" charset="0"/>
            </a:endParaRPr>
          </a:p>
          <a:p>
            <a:pPr marL="1169988" lvl="0" indent="-546100">
              <a:lnSpc>
                <a:spcPct val="107000"/>
              </a:lnSpc>
              <a:spcBef>
                <a:spcPts val="2400"/>
              </a:spcBef>
              <a:spcAft>
                <a:spcPts val="800"/>
              </a:spcAft>
              <a:buFont typeface="+mj-lt"/>
              <a:buAutoNum type="alphaLcPeriod"/>
            </a:pPr>
            <a:r>
              <a:rPr lang="en-GB" sz="3200" dirty="0">
                <a:effectLst/>
                <a:latin typeface="Verdana" panose="020B0604030504040204" pitchFamily="34" charset="0"/>
                <a:ea typeface="Times New Roman" panose="02020603050405020304" pitchFamily="18" charset="0"/>
                <a:cs typeface="Verdana" panose="020B0604030504040204" pitchFamily="34" charset="0"/>
              </a:rPr>
              <a:t>Because </a:t>
            </a:r>
            <a:r>
              <a:rPr lang="en-GB" sz="3200" dirty="0">
                <a:latin typeface="Verdana" panose="020B0604030504040204" pitchFamily="34" charset="0"/>
                <a:ea typeface="Times New Roman" panose="02020603050405020304" pitchFamily="18" charset="0"/>
                <a:cs typeface="Verdana" panose="020B0604030504040204" pitchFamily="34" charset="0"/>
              </a:rPr>
              <a:t>i</a:t>
            </a:r>
            <a:r>
              <a:rPr lang="en-GB" sz="3200" dirty="0">
                <a:effectLst/>
                <a:latin typeface="Verdana" panose="020B0604030504040204" pitchFamily="34" charset="0"/>
                <a:ea typeface="Times New Roman" panose="02020603050405020304" pitchFamily="18" charset="0"/>
                <a:cs typeface="Verdana" panose="020B0604030504040204" pitchFamily="34" charset="0"/>
              </a:rPr>
              <a:t>t has been redeemed by Jesus blood </a:t>
            </a: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lvl="1">
              <a:spcBef>
                <a:spcPts val="2400"/>
              </a:spcBef>
            </a:pPr>
            <a:endParaRPr lang="en-GB" sz="6000" b="1" dirty="0">
              <a:effectLst>
                <a:outerShdw blurRad="38100" dist="38100" dir="2700000" algn="tl">
                  <a:srgbClr val="000000">
                    <a:alpha val="43137"/>
                  </a:srgbClr>
                </a:outerShdw>
              </a:effectLst>
              <a:latin typeface="Sitka Display" panose="02000505000000020004" pitchFamily="2" charset="0"/>
            </a:endParaRPr>
          </a:p>
        </p:txBody>
      </p:sp>
    </p:spTree>
    <p:extLst>
      <p:ext uri="{BB962C8B-B14F-4D97-AF65-F5344CB8AC3E}">
        <p14:creationId xmlns:p14="http://schemas.microsoft.com/office/powerpoint/2010/main" val="2593479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9000" b="-9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8A5782-22BB-476F-83F6-6D1926BA84DD}"/>
              </a:ext>
            </a:extLst>
          </p:cNvPr>
          <p:cNvSpPr txBox="1"/>
          <p:nvPr/>
        </p:nvSpPr>
        <p:spPr>
          <a:xfrm>
            <a:off x="631596" y="1767006"/>
            <a:ext cx="11180190" cy="3477875"/>
          </a:xfrm>
          <a:prstGeom prst="rect">
            <a:avLst/>
          </a:prstGeom>
          <a:solidFill>
            <a:schemeClr val="tx1"/>
          </a:solidFill>
        </p:spPr>
        <p:txBody>
          <a:bodyPr wrap="square" rtlCol="0">
            <a:spAutoFit/>
          </a:bodyPr>
          <a:lstStyle/>
          <a:p>
            <a:r>
              <a:rPr lang="en-GB" sz="4800" dirty="0">
                <a:solidFill>
                  <a:schemeClr val="bg1"/>
                </a:solidFill>
                <a:effectLst/>
                <a:latin typeface="Sitka Banner" panose="02000505000000020004" pitchFamily="2" charset="0"/>
                <a:ea typeface="Times New Roman" panose="02020603050405020304" pitchFamily="18" charset="0"/>
                <a:cs typeface="Verdana" panose="020B0604030504040204" pitchFamily="34" charset="0"/>
              </a:rPr>
              <a:t>‘It’s not some much the case that God has a mission for his church in the world, as that God has a church for his mission in the world’ </a:t>
            </a:r>
          </a:p>
          <a:p>
            <a:endParaRPr lang="en-GB" sz="4800" i="1" dirty="0">
              <a:solidFill>
                <a:schemeClr val="bg1"/>
              </a:solidFill>
              <a:latin typeface="Sitka Banner" panose="02000505000000020004" pitchFamily="2" charset="0"/>
              <a:ea typeface="Times New Roman" panose="02020603050405020304" pitchFamily="18" charset="0"/>
              <a:cs typeface="Verdana" panose="020B0604030504040204" pitchFamily="34" charset="0"/>
            </a:endParaRPr>
          </a:p>
          <a:p>
            <a:pPr algn="r"/>
            <a:r>
              <a:rPr lang="en-GB" sz="2800" i="1" dirty="0">
                <a:solidFill>
                  <a:schemeClr val="bg1"/>
                </a:solidFill>
                <a:effectLst/>
                <a:latin typeface="Sitka Banner" panose="02000505000000020004" pitchFamily="2" charset="0"/>
                <a:ea typeface="Times New Roman" panose="02020603050405020304" pitchFamily="18" charset="0"/>
                <a:cs typeface="Verdana" panose="020B0604030504040204" pitchFamily="34" charset="0"/>
              </a:rPr>
              <a:t>Chris Wright</a:t>
            </a:r>
            <a:endParaRPr lang="en-GB" sz="2800" i="1" dirty="0">
              <a:solidFill>
                <a:schemeClr val="bg1"/>
              </a:solidFill>
              <a:effectLst/>
              <a:latin typeface="Sitka Banner" panose="02000505000000020004" pitchFamily="2" charset="0"/>
              <a:ea typeface="Times New Roman" panose="02020603050405020304" pitchFamily="18" charset="0"/>
            </a:endParaRPr>
          </a:p>
        </p:txBody>
      </p:sp>
    </p:spTree>
    <p:extLst>
      <p:ext uri="{BB962C8B-B14F-4D97-AF65-F5344CB8AC3E}">
        <p14:creationId xmlns:p14="http://schemas.microsoft.com/office/powerpoint/2010/main" val="3138930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9000" b="-9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8A5782-22BB-476F-83F6-6D1926BA84DD}"/>
              </a:ext>
            </a:extLst>
          </p:cNvPr>
          <p:cNvSpPr txBox="1"/>
          <p:nvPr/>
        </p:nvSpPr>
        <p:spPr>
          <a:xfrm>
            <a:off x="622969" y="1301180"/>
            <a:ext cx="11180190" cy="4524315"/>
          </a:xfrm>
          <a:prstGeom prst="rect">
            <a:avLst/>
          </a:prstGeom>
          <a:solidFill>
            <a:schemeClr val="bg1">
              <a:lumMod val="85000"/>
            </a:schemeClr>
          </a:solidFill>
        </p:spPr>
        <p:txBody>
          <a:bodyPr wrap="square" rtlCol="0">
            <a:spAutoFit/>
          </a:bodyPr>
          <a:lstStyle/>
          <a:p>
            <a:r>
              <a:rPr lang="en-GB" sz="4800" i="1" dirty="0">
                <a:solidFill>
                  <a:srgbClr val="FF0000"/>
                </a:solidFill>
                <a:effectLst/>
                <a:latin typeface="Sitka Banner" panose="02000505000000020004" pitchFamily="2" charset="0"/>
                <a:ea typeface="Times New Roman" panose="02020603050405020304" pitchFamily="18" charset="0"/>
                <a:cs typeface="Verdana" panose="020B0604030504040204" pitchFamily="34" charset="0"/>
              </a:rPr>
              <a:t>‘Then God said, ‘Let us make </a:t>
            </a:r>
            <a:r>
              <a:rPr lang="en-GB" sz="4800" i="1" dirty="0">
                <a:solidFill>
                  <a:srgbClr val="FF0000"/>
                </a:solidFill>
                <a:latin typeface="Sitka Banner" panose="02000505000000020004" pitchFamily="2" charset="0"/>
              </a:rPr>
              <a:t>mankind in our image, in our likeness, so that they </a:t>
            </a:r>
            <a:r>
              <a:rPr lang="en-GB" sz="4800" i="1" dirty="0">
                <a:solidFill>
                  <a:srgbClr val="FF0000"/>
                </a:solidFill>
                <a:effectLst/>
                <a:latin typeface="Sitka Banner" panose="02000505000000020004" pitchFamily="2" charset="0"/>
                <a:ea typeface="Times New Roman" panose="02020603050405020304" pitchFamily="18" charset="0"/>
                <a:cs typeface="Verdana" panose="020B0604030504040204" pitchFamily="34" charset="0"/>
              </a:rPr>
              <a:t>may rule over the fish in the sea and the birds in the sky, over the livestock and all the wild animals, and over all the creatures that move along the ground.’</a:t>
            </a:r>
          </a:p>
        </p:txBody>
      </p:sp>
    </p:spTree>
    <p:extLst>
      <p:ext uri="{BB962C8B-B14F-4D97-AF65-F5344CB8AC3E}">
        <p14:creationId xmlns:p14="http://schemas.microsoft.com/office/powerpoint/2010/main" val="4067510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9000" b="-9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8A5782-22BB-476F-83F6-6D1926BA84DD}"/>
              </a:ext>
            </a:extLst>
          </p:cNvPr>
          <p:cNvSpPr txBox="1"/>
          <p:nvPr/>
        </p:nvSpPr>
        <p:spPr>
          <a:xfrm>
            <a:off x="640221" y="714583"/>
            <a:ext cx="11180190" cy="5878532"/>
          </a:xfrm>
          <a:prstGeom prst="rect">
            <a:avLst/>
          </a:prstGeom>
          <a:solidFill>
            <a:schemeClr val="bg1">
              <a:lumMod val="85000"/>
            </a:schemeClr>
          </a:solidFill>
        </p:spPr>
        <p:txBody>
          <a:bodyPr wrap="square" rtlCol="0">
            <a:spAutoFit/>
          </a:bodyPr>
          <a:lstStyle/>
          <a:p>
            <a:r>
              <a:rPr lang="en-GB" sz="4800" i="1" dirty="0">
                <a:solidFill>
                  <a:srgbClr val="FF0000"/>
                </a:solidFill>
                <a:effectLst/>
                <a:latin typeface="Sitka Banner" panose="02000505000000020004" pitchFamily="2" charset="0"/>
                <a:ea typeface="Times New Roman" panose="02020603050405020304" pitchFamily="18" charset="0"/>
                <a:cs typeface="Verdana" panose="020B0604030504040204" pitchFamily="34" charset="0"/>
              </a:rPr>
              <a:t>So God created mankind in his own image, ....</a:t>
            </a:r>
          </a:p>
          <a:p>
            <a:pPr>
              <a:spcBef>
                <a:spcPts val="2400"/>
              </a:spcBef>
            </a:pPr>
            <a:r>
              <a:rPr lang="en-GB" sz="4800" i="1" dirty="0">
                <a:solidFill>
                  <a:srgbClr val="FF0000"/>
                </a:solidFill>
                <a:effectLst/>
                <a:latin typeface="Sitka Banner" panose="02000505000000020004" pitchFamily="2" charset="0"/>
                <a:ea typeface="Times New Roman" panose="02020603050405020304" pitchFamily="18" charset="0"/>
                <a:cs typeface="Verdana" panose="020B0604030504040204" pitchFamily="34" charset="0"/>
              </a:rPr>
              <a:t>God blessed them and said to them, ‘Be fruitful and increase in number; fill the earth and subdue it. Rule over the fish in the sea and the birds in the sky and over every living creature that moves on the ground.</a:t>
            </a:r>
          </a:p>
          <a:p>
            <a:pPr>
              <a:spcBef>
                <a:spcPts val="2400"/>
              </a:spcBef>
            </a:pPr>
            <a:r>
              <a:rPr lang="en-GB" sz="4400" dirty="0">
                <a:latin typeface="Sitka Banner" panose="02000505000000020004" pitchFamily="2" charset="0"/>
                <a:ea typeface="Times New Roman" panose="02020603050405020304" pitchFamily="18" charset="0"/>
                <a:cs typeface="Verdana" panose="020B0604030504040204" pitchFamily="34" charset="0"/>
              </a:rPr>
              <a:t>Genesis 1:26-28</a:t>
            </a:r>
            <a:endParaRPr lang="en-GB" sz="4400" dirty="0">
              <a:effectLst/>
              <a:latin typeface="Sitka Banner" panose="02000505000000020004" pitchFamily="2" charset="0"/>
              <a:ea typeface="Times New Roman" panose="02020603050405020304" pitchFamily="18" charset="0"/>
              <a:cs typeface="Verdana" panose="020B0604030504040204" pitchFamily="34" charset="0"/>
            </a:endParaRPr>
          </a:p>
        </p:txBody>
      </p:sp>
    </p:spTree>
    <p:extLst>
      <p:ext uri="{BB962C8B-B14F-4D97-AF65-F5344CB8AC3E}">
        <p14:creationId xmlns:p14="http://schemas.microsoft.com/office/powerpoint/2010/main" val="3166116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9000" b="-9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48E985-0D6E-4E41-AB52-E658464994DD}"/>
              </a:ext>
            </a:extLst>
          </p:cNvPr>
          <p:cNvSpPr txBox="1"/>
          <p:nvPr/>
        </p:nvSpPr>
        <p:spPr>
          <a:xfrm>
            <a:off x="0" y="103696"/>
            <a:ext cx="10137913" cy="1015663"/>
          </a:xfrm>
          <a:prstGeom prst="rect">
            <a:avLst/>
          </a:prstGeom>
          <a:noFill/>
        </p:spPr>
        <p:txBody>
          <a:bodyPr wrap="square" rtlCol="0">
            <a:spAutoFit/>
          </a:bodyPr>
          <a:lstStyle/>
          <a:p>
            <a:r>
              <a:rPr lang="en-GB" sz="6000" b="1" dirty="0">
                <a:effectLst>
                  <a:outerShdw blurRad="38100" dist="38100" dir="2700000" algn="tl">
                    <a:srgbClr val="000000">
                      <a:alpha val="43137"/>
                    </a:srgbClr>
                  </a:outerShdw>
                </a:effectLst>
                <a:latin typeface="Arial Narrow" panose="020B0606020202030204" pitchFamily="34" charset="0"/>
              </a:rPr>
              <a:t>God’s Mission and Creation</a:t>
            </a:r>
          </a:p>
        </p:txBody>
      </p:sp>
      <p:cxnSp>
        <p:nvCxnSpPr>
          <p:cNvPr id="4" name="Straight Connector 3">
            <a:extLst>
              <a:ext uri="{FF2B5EF4-FFF2-40B4-BE49-F238E27FC236}">
                <a16:creationId xmlns:a16="http://schemas.microsoft.com/office/drawing/2014/main" id="{6A65B376-0F1F-01F8-729E-F92D10B3C939}"/>
              </a:ext>
            </a:extLst>
          </p:cNvPr>
          <p:cNvCxnSpPr/>
          <p:nvPr/>
        </p:nvCxnSpPr>
        <p:spPr>
          <a:xfrm>
            <a:off x="0" y="1244338"/>
            <a:ext cx="1219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B67D5B1-7D63-D7CA-9B7D-CE94C8ECDF3B}"/>
              </a:ext>
            </a:extLst>
          </p:cNvPr>
          <p:cNvSpPr txBox="1"/>
          <p:nvPr/>
        </p:nvSpPr>
        <p:spPr>
          <a:xfrm>
            <a:off x="0" y="1460164"/>
            <a:ext cx="11948746" cy="707886"/>
          </a:xfrm>
          <a:prstGeom prst="rect">
            <a:avLst/>
          </a:prstGeom>
          <a:noFill/>
        </p:spPr>
        <p:txBody>
          <a:bodyPr wrap="square">
            <a:spAutoFit/>
          </a:bodyPr>
          <a:lstStyle/>
          <a:p>
            <a:pPr marL="514350" indent="-514350">
              <a:buFont typeface="+mj-lt"/>
              <a:buAutoNum type="arabicPeriod"/>
            </a:pPr>
            <a:r>
              <a:rPr lang="en-GB" sz="4000" b="1" dirty="0">
                <a:effectLst>
                  <a:outerShdw blurRad="38100" dist="38100" dir="2700000" algn="tl">
                    <a:srgbClr val="000000">
                      <a:alpha val="43137"/>
                    </a:srgbClr>
                  </a:outerShdw>
                </a:effectLst>
              </a:rPr>
              <a:t>God’s mission for us includes looking after creation</a:t>
            </a:r>
          </a:p>
        </p:txBody>
      </p:sp>
    </p:spTree>
    <p:extLst>
      <p:ext uri="{BB962C8B-B14F-4D97-AF65-F5344CB8AC3E}">
        <p14:creationId xmlns:p14="http://schemas.microsoft.com/office/powerpoint/2010/main" val="3510230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9000" b="-9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48E985-0D6E-4E41-AB52-E658464994DD}"/>
              </a:ext>
            </a:extLst>
          </p:cNvPr>
          <p:cNvSpPr txBox="1"/>
          <p:nvPr/>
        </p:nvSpPr>
        <p:spPr>
          <a:xfrm>
            <a:off x="0" y="103696"/>
            <a:ext cx="10137913" cy="1015663"/>
          </a:xfrm>
          <a:prstGeom prst="rect">
            <a:avLst/>
          </a:prstGeom>
          <a:noFill/>
        </p:spPr>
        <p:txBody>
          <a:bodyPr wrap="square" rtlCol="0">
            <a:spAutoFit/>
          </a:bodyPr>
          <a:lstStyle/>
          <a:p>
            <a:r>
              <a:rPr lang="en-GB" sz="6000" b="1" dirty="0">
                <a:effectLst>
                  <a:outerShdw blurRad="38100" dist="38100" dir="2700000" algn="tl">
                    <a:srgbClr val="000000">
                      <a:alpha val="43137"/>
                    </a:srgbClr>
                  </a:outerShdw>
                </a:effectLst>
                <a:latin typeface="Arial Narrow" panose="020B0606020202030204" pitchFamily="34" charset="0"/>
              </a:rPr>
              <a:t>God’s Mission and Creation</a:t>
            </a:r>
          </a:p>
        </p:txBody>
      </p:sp>
      <p:cxnSp>
        <p:nvCxnSpPr>
          <p:cNvPr id="4" name="Straight Connector 3">
            <a:extLst>
              <a:ext uri="{FF2B5EF4-FFF2-40B4-BE49-F238E27FC236}">
                <a16:creationId xmlns:a16="http://schemas.microsoft.com/office/drawing/2014/main" id="{6A65B376-0F1F-01F8-729E-F92D10B3C939}"/>
              </a:ext>
            </a:extLst>
          </p:cNvPr>
          <p:cNvCxnSpPr/>
          <p:nvPr/>
        </p:nvCxnSpPr>
        <p:spPr>
          <a:xfrm>
            <a:off x="0" y="1244338"/>
            <a:ext cx="1219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5B6550CF-5BF6-AB07-6273-E245F5F56615}"/>
              </a:ext>
            </a:extLst>
          </p:cNvPr>
          <p:cNvSpPr txBox="1"/>
          <p:nvPr/>
        </p:nvSpPr>
        <p:spPr>
          <a:xfrm>
            <a:off x="505905" y="2908265"/>
            <a:ext cx="11180190" cy="3939540"/>
          </a:xfrm>
          <a:prstGeom prst="rect">
            <a:avLst/>
          </a:prstGeom>
          <a:solidFill>
            <a:schemeClr val="bg1">
              <a:lumMod val="85000"/>
            </a:schemeClr>
          </a:solidFill>
        </p:spPr>
        <p:txBody>
          <a:bodyPr wrap="square" rtlCol="0">
            <a:spAutoFit/>
          </a:bodyPr>
          <a:lstStyle/>
          <a:p>
            <a:r>
              <a:rPr lang="en-GB" sz="4800" i="1" dirty="0">
                <a:solidFill>
                  <a:srgbClr val="FF0000"/>
                </a:solidFill>
                <a:effectLst/>
                <a:latin typeface="Sitka Banner" panose="02000505000000020004" pitchFamily="2" charset="0"/>
                <a:ea typeface="Times New Roman" panose="02020603050405020304" pitchFamily="18" charset="0"/>
                <a:cs typeface="Verdana" panose="020B0604030504040204" pitchFamily="34" charset="0"/>
              </a:rPr>
              <a:t>‘Then God said, ‘Let us make </a:t>
            </a:r>
            <a:r>
              <a:rPr lang="en-GB" sz="4800" i="1" dirty="0">
                <a:solidFill>
                  <a:srgbClr val="FF0000"/>
                </a:solidFill>
                <a:latin typeface="Sitka Banner" panose="02000505000000020004" pitchFamily="2" charset="0"/>
              </a:rPr>
              <a:t>mankind </a:t>
            </a:r>
            <a:r>
              <a:rPr lang="en-GB" sz="6600" b="1" i="1" u="sng" dirty="0">
                <a:solidFill>
                  <a:srgbClr val="FF0000"/>
                </a:solidFill>
                <a:effectLst>
                  <a:outerShdw blurRad="38100" dist="38100" dir="2700000" algn="tl">
                    <a:srgbClr val="000000">
                      <a:alpha val="43137"/>
                    </a:srgbClr>
                  </a:outerShdw>
                </a:effectLst>
                <a:latin typeface="Sitka Banner" panose="02000505000000020004" pitchFamily="2" charset="0"/>
              </a:rPr>
              <a:t>in our image,</a:t>
            </a:r>
            <a:r>
              <a:rPr lang="en-GB" sz="4800" i="1" dirty="0">
                <a:solidFill>
                  <a:srgbClr val="FF0000"/>
                </a:solidFill>
                <a:latin typeface="Sitka Banner" panose="02000505000000020004" pitchFamily="2" charset="0"/>
              </a:rPr>
              <a:t> in our likeness, so that </a:t>
            </a:r>
            <a:r>
              <a:rPr lang="en-GB" sz="6600" b="1" i="1" u="sng" dirty="0">
                <a:solidFill>
                  <a:srgbClr val="FF0000"/>
                </a:solidFill>
                <a:effectLst>
                  <a:outerShdw blurRad="38100" dist="38100" dir="2700000" algn="tl">
                    <a:srgbClr val="000000">
                      <a:alpha val="43137"/>
                    </a:srgbClr>
                  </a:outerShdw>
                </a:effectLst>
                <a:latin typeface="Sitka Banner" panose="02000505000000020004" pitchFamily="2" charset="0"/>
              </a:rPr>
              <a:t>they may rule </a:t>
            </a:r>
            <a:r>
              <a:rPr lang="en-GB" sz="4800" i="1" dirty="0">
                <a:solidFill>
                  <a:srgbClr val="FF0000"/>
                </a:solidFill>
                <a:effectLst/>
                <a:latin typeface="Sitka Banner" panose="02000505000000020004" pitchFamily="2" charset="0"/>
                <a:ea typeface="Times New Roman" panose="02020603050405020304" pitchFamily="18" charset="0"/>
                <a:cs typeface="Verdana" panose="020B0604030504040204" pitchFamily="34" charset="0"/>
              </a:rPr>
              <a:t>…...’</a:t>
            </a:r>
          </a:p>
          <a:p>
            <a:endParaRPr lang="en-GB" sz="2000" i="1" dirty="0">
              <a:solidFill>
                <a:srgbClr val="FF0000"/>
              </a:solidFill>
              <a:latin typeface="Sitka Banner" panose="02000505000000020004" pitchFamily="2" charset="0"/>
              <a:ea typeface="Times New Roman" panose="02020603050405020304" pitchFamily="18" charset="0"/>
              <a:cs typeface="Verdana" panose="020B0604030504040204" pitchFamily="34" charset="0"/>
            </a:endParaRPr>
          </a:p>
          <a:p>
            <a:r>
              <a:rPr lang="en-GB" sz="3200" dirty="0">
                <a:latin typeface="Sitka Banner" panose="02000505000000020004" pitchFamily="2" charset="0"/>
              </a:rPr>
              <a:t>Genesis 1:26</a:t>
            </a:r>
          </a:p>
        </p:txBody>
      </p:sp>
      <p:sp>
        <p:nvSpPr>
          <p:cNvPr id="7" name="TextBox 6">
            <a:extLst>
              <a:ext uri="{FF2B5EF4-FFF2-40B4-BE49-F238E27FC236}">
                <a16:creationId xmlns:a16="http://schemas.microsoft.com/office/drawing/2014/main" id="{CB67D5B1-7D63-D7CA-9B7D-CE94C8ECDF3B}"/>
              </a:ext>
            </a:extLst>
          </p:cNvPr>
          <p:cNvSpPr txBox="1"/>
          <p:nvPr/>
        </p:nvSpPr>
        <p:spPr>
          <a:xfrm>
            <a:off x="0" y="1460164"/>
            <a:ext cx="11948746" cy="707886"/>
          </a:xfrm>
          <a:prstGeom prst="rect">
            <a:avLst/>
          </a:prstGeom>
          <a:noFill/>
        </p:spPr>
        <p:txBody>
          <a:bodyPr wrap="square">
            <a:spAutoFit/>
          </a:bodyPr>
          <a:lstStyle/>
          <a:p>
            <a:pPr marL="514350" indent="-514350">
              <a:buFont typeface="+mj-lt"/>
              <a:buAutoNum type="arabicPeriod"/>
            </a:pPr>
            <a:r>
              <a:rPr lang="en-GB" sz="4000" b="1" dirty="0">
                <a:effectLst>
                  <a:outerShdw blurRad="38100" dist="38100" dir="2700000" algn="tl">
                    <a:srgbClr val="000000">
                      <a:alpha val="43137"/>
                    </a:srgbClr>
                  </a:outerShdw>
                </a:effectLst>
              </a:rPr>
              <a:t>God’s mission for us includes looking after creation</a:t>
            </a:r>
          </a:p>
        </p:txBody>
      </p:sp>
    </p:spTree>
    <p:extLst>
      <p:ext uri="{BB962C8B-B14F-4D97-AF65-F5344CB8AC3E}">
        <p14:creationId xmlns:p14="http://schemas.microsoft.com/office/powerpoint/2010/main" val="899478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9000" b="-9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48E985-0D6E-4E41-AB52-E658464994DD}"/>
              </a:ext>
            </a:extLst>
          </p:cNvPr>
          <p:cNvSpPr txBox="1"/>
          <p:nvPr/>
        </p:nvSpPr>
        <p:spPr>
          <a:xfrm>
            <a:off x="0" y="103696"/>
            <a:ext cx="10137913" cy="1015663"/>
          </a:xfrm>
          <a:prstGeom prst="rect">
            <a:avLst/>
          </a:prstGeom>
          <a:noFill/>
        </p:spPr>
        <p:txBody>
          <a:bodyPr wrap="square" rtlCol="0">
            <a:spAutoFit/>
          </a:bodyPr>
          <a:lstStyle/>
          <a:p>
            <a:r>
              <a:rPr lang="en-GB" sz="6000" b="1" dirty="0">
                <a:effectLst>
                  <a:outerShdw blurRad="38100" dist="38100" dir="2700000" algn="tl">
                    <a:srgbClr val="000000">
                      <a:alpha val="43137"/>
                    </a:srgbClr>
                  </a:outerShdw>
                </a:effectLst>
                <a:latin typeface="Arial Narrow" panose="020B0606020202030204" pitchFamily="34" charset="0"/>
              </a:rPr>
              <a:t>God’s Mission and Creation</a:t>
            </a:r>
          </a:p>
        </p:txBody>
      </p:sp>
      <p:cxnSp>
        <p:nvCxnSpPr>
          <p:cNvPr id="4" name="Straight Connector 3">
            <a:extLst>
              <a:ext uri="{FF2B5EF4-FFF2-40B4-BE49-F238E27FC236}">
                <a16:creationId xmlns:a16="http://schemas.microsoft.com/office/drawing/2014/main" id="{6A65B376-0F1F-01F8-729E-F92D10B3C939}"/>
              </a:ext>
            </a:extLst>
          </p:cNvPr>
          <p:cNvCxnSpPr/>
          <p:nvPr/>
        </p:nvCxnSpPr>
        <p:spPr>
          <a:xfrm>
            <a:off x="0" y="1244338"/>
            <a:ext cx="1219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B67D5B1-7D63-D7CA-9B7D-CE94C8ECDF3B}"/>
              </a:ext>
            </a:extLst>
          </p:cNvPr>
          <p:cNvSpPr txBox="1"/>
          <p:nvPr/>
        </p:nvSpPr>
        <p:spPr>
          <a:xfrm>
            <a:off x="0" y="1460164"/>
            <a:ext cx="11948746" cy="707886"/>
          </a:xfrm>
          <a:prstGeom prst="rect">
            <a:avLst/>
          </a:prstGeom>
          <a:noFill/>
        </p:spPr>
        <p:txBody>
          <a:bodyPr wrap="square">
            <a:spAutoFit/>
          </a:bodyPr>
          <a:lstStyle/>
          <a:p>
            <a:pPr marL="514350" indent="-514350">
              <a:buFont typeface="+mj-lt"/>
              <a:buAutoNum type="arabicPeriod"/>
            </a:pPr>
            <a:r>
              <a:rPr lang="en-GB" sz="4000" b="1" dirty="0">
                <a:effectLst>
                  <a:outerShdw blurRad="38100" dist="38100" dir="2700000" algn="tl">
                    <a:srgbClr val="000000">
                      <a:alpha val="43137"/>
                    </a:srgbClr>
                  </a:outerShdw>
                </a:effectLst>
              </a:rPr>
              <a:t>God’s mission for us includes looking after creation</a:t>
            </a:r>
          </a:p>
        </p:txBody>
      </p:sp>
      <p:sp>
        <p:nvSpPr>
          <p:cNvPr id="6" name="TextBox 5">
            <a:extLst>
              <a:ext uri="{FF2B5EF4-FFF2-40B4-BE49-F238E27FC236}">
                <a16:creationId xmlns:a16="http://schemas.microsoft.com/office/drawing/2014/main" id="{551310D2-9A5B-F876-9B36-CC2E0A5799C8}"/>
              </a:ext>
            </a:extLst>
          </p:cNvPr>
          <p:cNvSpPr txBox="1"/>
          <p:nvPr/>
        </p:nvSpPr>
        <p:spPr>
          <a:xfrm>
            <a:off x="505905" y="2980511"/>
            <a:ext cx="11180190" cy="3385542"/>
          </a:xfrm>
          <a:prstGeom prst="rect">
            <a:avLst/>
          </a:prstGeom>
          <a:solidFill>
            <a:schemeClr val="bg1">
              <a:lumMod val="85000"/>
            </a:schemeClr>
          </a:solidFill>
        </p:spPr>
        <p:txBody>
          <a:bodyPr wrap="square" rtlCol="0">
            <a:spAutoFit/>
          </a:bodyPr>
          <a:lstStyle/>
          <a:p>
            <a:pPr>
              <a:spcBef>
                <a:spcPts val="2400"/>
              </a:spcBef>
            </a:pPr>
            <a:r>
              <a:rPr lang="en-GB" sz="4800" i="1" dirty="0">
                <a:solidFill>
                  <a:srgbClr val="FF0000"/>
                </a:solidFill>
                <a:effectLst/>
                <a:latin typeface="Sitka Banner" panose="02000505000000020004" pitchFamily="2" charset="0"/>
                <a:ea typeface="Times New Roman" panose="02020603050405020304" pitchFamily="18" charset="0"/>
                <a:cs typeface="Verdana" panose="020B0604030504040204" pitchFamily="34" charset="0"/>
              </a:rPr>
              <a:t>God blessed them and said to them, ‘Be fruitful and increase in number; fill the earth and </a:t>
            </a:r>
            <a:r>
              <a:rPr lang="en-GB" sz="6600" b="1" i="1" u="sng" dirty="0">
                <a:solidFill>
                  <a:srgbClr val="FF0000"/>
                </a:solidFill>
                <a:effectLst>
                  <a:outerShdw blurRad="38100" dist="38100" dir="2700000" algn="tl">
                    <a:srgbClr val="000000">
                      <a:alpha val="43137"/>
                    </a:srgbClr>
                  </a:outerShdw>
                </a:effectLst>
                <a:latin typeface="Sitka Banner" panose="02000505000000020004" pitchFamily="2" charset="0"/>
              </a:rPr>
              <a:t>subdue</a:t>
            </a:r>
            <a:r>
              <a:rPr lang="en-GB" sz="4800" i="1" dirty="0">
                <a:solidFill>
                  <a:srgbClr val="FF0000"/>
                </a:solidFill>
                <a:effectLst/>
                <a:latin typeface="Sitka Banner" panose="02000505000000020004" pitchFamily="2" charset="0"/>
                <a:ea typeface="Times New Roman" panose="02020603050405020304" pitchFamily="18" charset="0"/>
                <a:cs typeface="Verdana" panose="020B0604030504040204" pitchFamily="34" charset="0"/>
              </a:rPr>
              <a:t> it. </a:t>
            </a:r>
            <a:r>
              <a:rPr lang="en-GB" sz="6600" b="1" i="1" u="sng" dirty="0">
                <a:solidFill>
                  <a:srgbClr val="FF0000"/>
                </a:solidFill>
                <a:effectLst>
                  <a:outerShdw blurRad="38100" dist="38100" dir="2700000" algn="tl">
                    <a:srgbClr val="000000">
                      <a:alpha val="43137"/>
                    </a:srgbClr>
                  </a:outerShdw>
                </a:effectLst>
                <a:latin typeface="Sitka Banner" panose="02000505000000020004" pitchFamily="2" charset="0"/>
              </a:rPr>
              <a:t>Rule</a:t>
            </a:r>
            <a:r>
              <a:rPr lang="en-GB" sz="6600" b="1" i="1" dirty="0">
                <a:solidFill>
                  <a:srgbClr val="FF0000"/>
                </a:solidFill>
                <a:effectLst>
                  <a:outerShdw blurRad="38100" dist="38100" dir="2700000" algn="tl">
                    <a:srgbClr val="000000">
                      <a:alpha val="43137"/>
                    </a:srgbClr>
                  </a:outerShdw>
                </a:effectLst>
                <a:latin typeface="Sitka Banner" panose="02000505000000020004" pitchFamily="2" charset="0"/>
                <a:ea typeface="Times New Roman" panose="02020603050405020304" pitchFamily="18" charset="0"/>
                <a:cs typeface="Verdana" panose="020B0604030504040204" pitchFamily="34" charset="0"/>
              </a:rPr>
              <a:t> </a:t>
            </a:r>
            <a:r>
              <a:rPr lang="en-GB" sz="4800" i="1" dirty="0">
                <a:solidFill>
                  <a:srgbClr val="FF0000"/>
                </a:solidFill>
                <a:effectLst/>
                <a:latin typeface="Sitka Banner" panose="02000505000000020004" pitchFamily="2" charset="0"/>
                <a:ea typeface="Times New Roman" panose="02020603050405020304" pitchFamily="18" charset="0"/>
                <a:cs typeface="Verdana" panose="020B0604030504040204" pitchFamily="34" charset="0"/>
              </a:rPr>
              <a:t>over the fish …’</a:t>
            </a:r>
          </a:p>
          <a:p>
            <a:pPr>
              <a:spcBef>
                <a:spcPts val="2400"/>
              </a:spcBef>
            </a:pPr>
            <a:r>
              <a:rPr lang="en-GB" sz="3200" dirty="0">
                <a:latin typeface="Sitka Banner" panose="02000505000000020004" pitchFamily="2" charset="0"/>
                <a:ea typeface="Times New Roman" panose="02020603050405020304" pitchFamily="18" charset="0"/>
                <a:cs typeface="Verdana" panose="020B0604030504040204" pitchFamily="34" charset="0"/>
              </a:rPr>
              <a:t>Genesis 1:28</a:t>
            </a:r>
            <a:endParaRPr lang="en-GB" sz="3600" i="1" dirty="0">
              <a:solidFill>
                <a:srgbClr val="FF0000"/>
              </a:solidFill>
              <a:effectLst/>
              <a:latin typeface="Sitka Banner" panose="02000505000000020004" pitchFamily="2" charset="0"/>
              <a:ea typeface="Times New Roman" panose="02020603050405020304" pitchFamily="18" charset="0"/>
              <a:cs typeface="Verdana" panose="020B0604030504040204" pitchFamily="34" charset="0"/>
            </a:endParaRPr>
          </a:p>
        </p:txBody>
      </p:sp>
    </p:spTree>
    <p:extLst>
      <p:ext uri="{BB962C8B-B14F-4D97-AF65-F5344CB8AC3E}">
        <p14:creationId xmlns:p14="http://schemas.microsoft.com/office/powerpoint/2010/main" val="2390118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9000" b="-9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48E985-0D6E-4E41-AB52-E658464994DD}"/>
              </a:ext>
            </a:extLst>
          </p:cNvPr>
          <p:cNvSpPr txBox="1"/>
          <p:nvPr/>
        </p:nvSpPr>
        <p:spPr>
          <a:xfrm>
            <a:off x="0" y="103696"/>
            <a:ext cx="10137913" cy="1015663"/>
          </a:xfrm>
          <a:prstGeom prst="rect">
            <a:avLst/>
          </a:prstGeom>
          <a:noFill/>
        </p:spPr>
        <p:txBody>
          <a:bodyPr wrap="square" rtlCol="0">
            <a:spAutoFit/>
          </a:bodyPr>
          <a:lstStyle/>
          <a:p>
            <a:r>
              <a:rPr lang="en-GB" sz="6000" b="1" dirty="0">
                <a:effectLst>
                  <a:outerShdw blurRad="38100" dist="38100" dir="2700000" algn="tl">
                    <a:srgbClr val="000000">
                      <a:alpha val="43137"/>
                    </a:srgbClr>
                  </a:outerShdw>
                </a:effectLst>
                <a:latin typeface="Arial Narrow" panose="020B0606020202030204" pitchFamily="34" charset="0"/>
              </a:rPr>
              <a:t>God’s Mission and Creation</a:t>
            </a:r>
          </a:p>
        </p:txBody>
      </p:sp>
      <p:cxnSp>
        <p:nvCxnSpPr>
          <p:cNvPr id="4" name="Straight Connector 3">
            <a:extLst>
              <a:ext uri="{FF2B5EF4-FFF2-40B4-BE49-F238E27FC236}">
                <a16:creationId xmlns:a16="http://schemas.microsoft.com/office/drawing/2014/main" id="{6A65B376-0F1F-01F8-729E-F92D10B3C939}"/>
              </a:ext>
            </a:extLst>
          </p:cNvPr>
          <p:cNvCxnSpPr/>
          <p:nvPr/>
        </p:nvCxnSpPr>
        <p:spPr>
          <a:xfrm>
            <a:off x="0" y="1244338"/>
            <a:ext cx="1219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B67D5B1-7D63-D7CA-9B7D-CE94C8ECDF3B}"/>
              </a:ext>
            </a:extLst>
          </p:cNvPr>
          <p:cNvSpPr txBox="1"/>
          <p:nvPr/>
        </p:nvSpPr>
        <p:spPr>
          <a:xfrm>
            <a:off x="0" y="1460164"/>
            <a:ext cx="11948746" cy="707886"/>
          </a:xfrm>
          <a:prstGeom prst="rect">
            <a:avLst/>
          </a:prstGeom>
          <a:noFill/>
        </p:spPr>
        <p:txBody>
          <a:bodyPr wrap="square">
            <a:spAutoFit/>
          </a:bodyPr>
          <a:lstStyle/>
          <a:p>
            <a:pPr marL="514350" indent="-514350">
              <a:buFont typeface="+mj-lt"/>
              <a:buAutoNum type="arabicPeriod"/>
            </a:pPr>
            <a:r>
              <a:rPr lang="en-GB" sz="4000" b="1" dirty="0">
                <a:effectLst>
                  <a:outerShdw blurRad="38100" dist="38100" dir="2700000" algn="tl">
                    <a:srgbClr val="000000">
                      <a:alpha val="43137"/>
                    </a:srgbClr>
                  </a:outerShdw>
                </a:effectLst>
              </a:rPr>
              <a:t>God’s mission for us includes looking after creation</a:t>
            </a:r>
          </a:p>
        </p:txBody>
      </p:sp>
      <p:sp>
        <p:nvSpPr>
          <p:cNvPr id="8" name="TextBox 7">
            <a:extLst>
              <a:ext uri="{FF2B5EF4-FFF2-40B4-BE49-F238E27FC236}">
                <a16:creationId xmlns:a16="http://schemas.microsoft.com/office/drawing/2014/main" id="{0C6D9257-9376-F02A-3C61-6CC47DCA09EF}"/>
              </a:ext>
            </a:extLst>
          </p:cNvPr>
          <p:cNvSpPr txBox="1"/>
          <p:nvPr/>
        </p:nvSpPr>
        <p:spPr>
          <a:xfrm>
            <a:off x="384278" y="2904847"/>
            <a:ext cx="11180190" cy="3570208"/>
          </a:xfrm>
          <a:prstGeom prst="rect">
            <a:avLst/>
          </a:prstGeom>
          <a:solidFill>
            <a:schemeClr val="bg1">
              <a:lumMod val="85000"/>
            </a:schemeClr>
          </a:solidFill>
        </p:spPr>
        <p:txBody>
          <a:bodyPr wrap="square" rtlCol="0">
            <a:spAutoFit/>
          </a:bodyPr>
          <a:lstStyle/>
          <a:p>
            <a:r>
              <a:rPr lang="en-GB" sz="4800" i="1" dirty="0">
                <a:solidFill>
                  <a:srgbClr val="FF0000"/>
                </a:solidFill>
                <a:effectLst/>
                <a:latin typeface="Sitka Banner" panose="02000505000000020004" pitchFamily="2" charset="0"/>
                <a:ea typeface="Times New Roman" panose="02020603050405020304" pitchFamily="18" charset="0"/>
                <a:cs typeface="Verdana" panose="020B0604030504040204" pitchFamily="34" charset="0"/>
              </a:rPr>
              <a:t>‘The Lord God took the man and put him in the Garden of Eden to </a:t>
            </a:r>
            <a:r>
              <a:rPr lang="en-GB" sz="6600" b="1" i="1" u="sng" dirty="0">
                <a:solidFill>
                  <a:srgbClr val="FF0000"/>
                </a:solidFill>
                <a:effectLst>
                  <a:outerShdw blurRad="38100" dist="38100" dir="2700000" algn="tl">
                    <a:srgbClr val="000000">
                      <a:alpha val="43137"/>
                    </a:srgbClr>
                  </a:outerShdw>
                </a:effectLst>
                <a:latin typeface="Sitka Banner" panose="02000505000000020004" pitchFamily="2" charset="0"/>
              </a:rPr>
              <a:t>work </a:t>
            </a:r>
            <a:r>
              <a:rPr lang="en-GB" sz="4800" i="1" dirty="0">
                <a:solidFill>
                  <a:srgbClr val="FF0000"/>
                </a:solidFill>
                <a:effectLst/>
                <a:latin typeface="Sitka Banner" panose="02000505000000020004" pitchFamily="2" charset="0"/>
                <a:ea typeface="Times New Roman" panose="02020603050405020304" pitchFamily="18" charset="0"/>
                <a:cs typeface="Verdana" panose="020B0604030504040204" pitchFamily="34" charset="0"/>
              </a:rPr>
              <a:t>it and </a:t>
            </a:r>
            <a:r>
              <a:rPr lang="en-GB" sz="6600" b="1" i="1" u="sng" dirty="0">
                <a:solidFill>
                  <a:srgbClr val="FF0000"/>
                </a:solidFill>
                <a:effectLst>
                  <a:outerShdw blurRad="38100" dist="38100" dir="2700000" algn="tl">
                    <a:srgbClr val="000000">
                      <a:alpha val="43137"/>
                    </a:srgbClr>
                  </a:outerShdw>
                </a:effectLst>
                <a:latin typeface="Sitka Banner" panose="02000505000000020004" pitchFamily="2" charset="0"/>
              </a:rPr>
              <a:t>take care </a:t>
            </a:r>
            <a:r>
              <a:rPr lang="en-GB" sz="4800" i="1" dirty="0">
                <a:solidFill>
                  <a:srgbClr val="FF0000"/>
                </a:solidFill>
                <a:effectLst/>
                <a:latin typeface="Sitka Banner" panose="02000505000000020004" pitchFamily="2" charset="0"/>
                <a:ea typeface="Times New Roman" panose="02020603050405020304" pitchFamily="18" charset="0"/>
                <a:cs typeface="Verdana" panose="020B0604030504040204" pitchFamily="34" charset="0"/>
              </a:rPr>
              <a:t>of it.’</a:t>
            </a:r>
          </a:p>
          <a:p>
            <a:endParaRPr lang="en-GB" sz="2400" i="1" dirty="0">
              <a:solidFill>
                <a:srgbClr val="FF0000"/>
              </a:solidFill>
              <a:latin typeface="Sitka Banner" panose="02000505000000020004" pitchFamily="2" charset="0"/>
              <a:ea typeface="Times New Roman" panose="02020603050405020304" pitchFamily="18" charset="0"/>
              <a:cs typeface="Verdana" panose="020B0604030504040204" pitchFamily="34" charset="0"/>
            </a:endParaRPr>
          </a:p>
          <a:p>
            <a:r>
              <a:rPr lang="en-GB" sz="4000" dirty="0">
                <a:effectLst/>
                <a:latin typeface="Sitka Banner" panose="02000505000000020004" pitchFamily="2" charset="0"/>
                <a:ea typeface="Times New Roman" panose="02020603050405020304" pitchFamily="18" charset="0"/>
                <a:cs typeface="Verdana" panose="020B0604030504040204" pitchFamily="34" charset="0"/>
              </a:rPr>
              <a:t>Genesis 2:15</a:t>
            </a:r>
          </a:p>
        </p:txBody>
      </p:sp>
    </p:spTree>
    <p:extLst>
      <p:ext uri="{BB962C8B-B14F-4D97-AF65-F5344CB8AC3E}">
        <p14:creationId xmlns:p14="http://schemas.microsoft.com/office/powerpoint/2010/main" val="4090309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t="-9000" b="-9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48E985-0D6E-4E41-AB52-E658464994DD}"/>
              </a:ext>
            </a:extLst>
          </p:cNvPr>
          <p:cNvSpPr txBox="1"/>
          <p:nvPr/>
        </p:nvSpPr>
        <p:spPr>
          <a:xfrm>
            <a:off x="0" y="103696"/>
            <a:ext cx="10137913" cy="1015663"/>
          </a:xfrm>
          <a:prstGeom prst="rect">
            <a:avLst/>
          </a:prstGeom>
          <a:noFill/>
        </p:spPr>
        <p:txBody>
          <a:bodyPr wrap="square" rtlCol="0">
            <a:spAutoFit/>
          </a:bodyPr>
          <a:lstStyle/>
          <a:p>
            <a:r>
              <a:rPr lang="en-GB" sz="6000" b="1" dirty="0">
                <a:effectLst>
                  <a:outerShdw blurRad="38100" dist="38100" dir="2700000" algn="tl">
                    <a:srgbClr val="000000">
                      <a:alpha val="43137"/>
                    </a:srgbClr>
                  </a:outerShdw>
                </a:effectLst>
                <a:latin typeface="Arial Narrow" panose="020B0606020202030204" pitchFamily="34" charset="0"/>
              </a:rPr>
              <a:t>God’s Mission and Creation</a:t>
            </a:r>
          </a:p>
        </p:txBody>
      </p:sp>
      <p:cxnSp>
        <p:nvCxnSpPr>
          <p:cNvPr id="4" name="Straight Connector 3">
            <a:extLst>
              <a:ext uri="{FF2B5EF4-FFF2-40B4-BE49-F238E27FC236}">
                <a16:creationId xmlns:a16="http://schemas.microsoft.com/office/drawing/2014/main" id="{6A65B376-0F1F-01F8-729E-F92D10B3C939}"/>
              </a:ext>
            </a:extLst>
          </p:cNvPr>
          <p:cNvCxnSpPr/>
          <p:nvPr/>
        </p:nvCxnSpPr>
        <p:spPr>
          <a:xfrm>
            <a:off x="0" y="1244338"/>
            <a:ext cx="1219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CB67D5B1-7D63-D7CA-9B7D-CE94C8ECDF3B}"/>
              </a:ext>
            </a:extLst>
          </p:cNvPr>
          <p:cNvSpPr txBox="1"/>
          <p:nvPr/>
        </p:nvSpPr>
        <p:spPr>
          <a:xfrm>
            <a:off x="0" y="1460164"/>
            <a:ext cx="11948746" cy="2246769"/>
          </a:xfrm>
          <a:prstGeom prst="rect">
            <a:avLst/>
          </a:prstGeom>
          <a:noFill/>
        </p:spPr>
        <p:txBody>
          <a:bodyPr wrap="square">
            <a:spAutoFit/>
          </a:bodyPr>
          <a:lstStyle/>
          <a:p>
            <a:pPr marL="514350" indent="-514350">
              <a:spcBef>
                <a:spcPts val="2400"/>
              </a:spcBef>
              <a:buFont typeface="+mj-lt"/>
              <a:buAutoNum type="arabicPeriod"/>
            </a:pPr>
            <a:r>
              <a:rPr lang="en-GB" sz="3600" dirty="0">
                <a:solidFill>
                  <a:schemeClr val="bg1">
                    <a:lumMod val="50000"/>
                  </a:schemeClr>
                </a:solidFill>
                <a:latin typeface="Sitka Display" panose="02000505000000020004" pitchFamily="2" charset="0"/>
              </a:rPr>
              <a:t>God’s mission for us includes looking after creation</a:t>
            </a:r>
          </a:p>
          <a:p>
            <a:pPr marL="514350" indent="-514350">
              <a:spcBef>
                <a:spcPts val="2400"/>
              </a:spcBef>
              <a:buFont typeface="+mj-lt"/>
              <a:buAutoNum type="arabicPeriod"/>
            </a:pPr>
            <a:r>
              <a:rPr lang="en-GB" sz="4000" b="1" dirty="0">
                <a:effectLst>
                  <a:outerShdw blurRad="38100" dist="38100" dir="2700000" algn="tl">
                    <a:srgbClr val="000000">
                      <a:alpha val="43137"/>
                    </a:srgbClr>
                  </a:outerShdw>
                </a:effectLst>
                <a:latin typeface="Sitka Display" panose="02000505000000020004" pitchFamily="2" charset="0"/>
              </a:rPr>
              <a:t>By caring for creation we help it do what it God made it for – to glorify God. </a:t>
            </a:r>
            <a:r>
              <a:rPr lang="en-GB" sz="3600" dirty="0">
                <a:latin typeface="Sitka Display" panose="02000505000000020004" pitchFamily="2" charset="0"/>
              </a:rPr>
              <a:t>Psalm 148, Ps 19 &amp; 146v21 </a:t>
            </a:r>
            <a:endParaRPr lang="en-GB" sz="4000" dirty="0">
              <a:latin typeface="Sitka Display" panose="02000505000000020004" pitchFamily="2" charset="0"/>
            </a:endParaRPr>
          </a:p>
        </p:txBody>
      </p:sp>
    </p:spTree>
    <p:extLst>
      <p:ext uri="{BB962C8B-B14F-4D97-AF65-F5344CB8AC3E}">
        <p14:creationId xmlns:p14="http://schemas.microsoft.com/office/powerpoint/2010/main" val="37352285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511</Words>
  <Application>Microsoft Office PowerPoint</Application>
  <PresentationFormat>Widescreen</PresentationFormat>
  <Paragraphs>48</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Arial Narrow</vt:lpstr>
      <vt:lpstr>Calibri</vt:lpstr>
      <vt:lpstr>Calibri Light</vt:lpstr>
      <vt:lpstr>Sitka Banner</vt:lpstr>
      <vt:lpstr>Sitka Display</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Buss</dc:creator>
  <cp:lastModifiedBy>Martin Aylett</cp:lastModifiedBy>
  <cp:revision>6</cp:revision>
  <dcterms:created xsi:type="dcterms:W3CDTF">2022-04-27T13:39:44Z</dcterms:created>
  <dcterms:modified xsi:type="dcterms:W3CDTF">2022-05-23T09:32:35Z</dcterms:modified>
</cp:coreProperties>
</file>