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121"/>
    <a:srgbClr val="B3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896F-EF1D-4DCC-9F79-E1C528BC5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385B6-5C4C-45CF-B0A6-F069C22EA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BEA8D-AAFC-401A-AC7F-ED638C90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1622-43D6-4228-A90E-9F3E4396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7FB9-4AAA-454D-BA4C-93AA4D11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B0D4-3442-4A69-AB5E-950BE2F1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323F-4594-4B12-9C4C-DD63F029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3D5E8-F38A-4B42-AD15-45F7DC5B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0F2F6-2059-4FF2-85D2-D0AF0BA7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7A5E-CEE9-4B5B-8BDF-9ADBCECF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8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E88BB2-CB08-47A6-8B49-DCA1028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98165-6900-45C1-9EFB-879AA29A7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84B79-2D6F-4359-BA81-6F9811BE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AE98-A9CF-4EFE-B43A-3E6666E6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4EAB2-B66F-4673-8714-71AC81F1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7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0591-27B9-4C16-BD64-8104A5A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186D-535C-4B97-9583-49F6CE9F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81ADC-542E-490A-9DCF-B10F191E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CDB3-A519-4C19-B2DC-6F45A718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3539-6B70-4C32-90E0-609EB85D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5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BADD-55FC-4B9E-A85D-34E8AEA2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57087-16EA-47A1-9339-F1478DDE3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4884-E3F7-487C-ACE3-A75EFEEF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0719-9A20-4EB8-BEDE-576CF5ED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42FBD-F409-4F99-8A19-2276D465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C748-BBCB-4250-87A5-BF2AE132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8ADE-5F36-47B1-9474-9BC140CE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D443-9CF8-4C8B-9CF4-58AD4727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E1B4B-AEE2-46F8-A2A2-C32DDF90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996F4-23E2-4A3B-B2B2-77345815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008CB-C80F-4AB9-B540-F3BCF031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7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4E12-1DB2-465E-A594-88C6A6F9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A8584-A07C-40B3-BA9F-9CED57CB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2BC1C-FEDB-478A-8F72-F116E8DF0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2E6E6-E22D-41C3-AC5E-ACA4123B6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B4AC-1CA8-43A5-A995-1224BC8DD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E91D4-3D20-42D0-9736-DF5C265E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EB2C2-BA6F-4C2B-AA74-33FFD7F5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2C19D-1F45-45CF-A404-C7325B0D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5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71FE-915E-498B-B751-5921BD41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0EB-EB1B-4A0D-A7D7-30387EEE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1A857-1FE2-4E85-86D6-AAE41EA0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31868-FCE0-41F2-BA28-E5C7B9EF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B3DC9-2885-46DB-BF1F-A53ABAC4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28C20-EBC4-4D62-8626-EFCC31FD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A673D-DC68-4544-B676-DD9B0761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3435-C10E-4B09-A009-777C1D7A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98C55-3F86-4DBD-B6D5-F56E1030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7899-3C39-454D-A6FC-FD018EDED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4806-7ACD-4843-B32A-ABF37911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ADEC-7D2D-44B7-A475-21DC8470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A5D9C-0F3E-42A0-A788-73A9FD96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1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B397-E66A-403D-A9B5-8B23863D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8D9A6-FB95-46AE-B132-B0C7CA714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01E36-77AE-461C-BD35-45D9BCEA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62D39-DEF6-41EE-9F90-7A3073C1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03049-DB05-4420-80C8-D312D8D6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E8DC7-34E1-48F9-B9FF-7C56713A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5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77E1E-59A5-4D11-8BA1-EE01C7C4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61F8-0E45-48E6-AB55-808A9191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B3E16-C5FB-4E6F-8891-F1FC4FA51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5607-DC82-440C-82CD-68BD6F95F60D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5EE15-0485-4412-95CE-88210F980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9B86-35CA-4860-AE86-B7B42FDD5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6DDD-515D-4952-8456-0E88969BF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DB4FF-BAA0-4729-BC49-358EE221C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50570" y="-6560448"/>
            <a:ext cx="5852172" cy="32918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1046F5-54FA-4572-BD73-5675F9AFE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3827"/>
            <a:ext cx="7203989" cy="5362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71AA8-B47D-4C8A-A159-182D9DB63DAA}"/>
              </a:ext>
            </a:extLst>
          </p:cNvPr>
          <p:cNvSpPr txBox="1"/>
          <p:nvPr/>
        </p:nvSpPr>
        <p:spPr>
          <a:xfrm>
            <a:off x="308919" y="444843"/>
            <a:ext cx="3101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Keeping </a:t>
            </a:r>
            <a:r>
              <a:rPr lang="en-GB" sz="6000" b="1">
                <a:solidFill>
                  <a:schemeClr val="bg1"/>
                </a:solidFill>
              </a:rPr>
              <a:t>the Faith</a:t>
            </a:r>
            <a:endParaRPr lang="en-GB" sz="6000" b="1" dirty="0">
              <a:solidFill>
                <a:schemeClr val="bg1"/>
              </a:solidFill>
            </a:endParaRPr>
          </a:p>
          <a:p>
            <a:endParaRPr lang="en-GB" sz="6000" b="1" dirty="0">
              <a:solidFill>
                <a:schemeClr val="bg1"/>
              </a:solidFill>
            </a:endParaRPr>
          </a:p>
          <a:p>
            <a:r>
              <a:rPr lang="en-GB" sz="6000" b="1" dirty="0">
                <a:solidFill>
                  <a:schemeClr val="bg1"/>
                </a:solidFill>
              </a:rPr>
              <a:t>Neh.6</a:t>
            </a:r>
          </a:p>
        </p:txBody>
      </p:sp>
    </p:spTree>
    <p:extLst>
      <p:ext uri="{BB962C8B-B14F-4D97-AF65-F5344CB8AC3E}">
        <p14:creationId xmlns:p14="http://schemas.microsoft.com/office/powerpoint/2010/main" val="86874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FA158-4272-4C02-A7C5-ED3C2FBF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2D8D95-4F07-4BC1-9892-F1333CB80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700"/>
                    </a14:imgEffect>
                    <a14:imgEffect>
                      <a14:saturation sat="3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0" y="1666875"/>
            <a:ext cx="11430000" cy="481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506D4-DE33-467F-B4A4-87C149D4B2F7}"/>
              </a:ext>
            </a:extLst>
          </p:cNvPr>
          <p:cNvSpPr txBox="1"/>
          <p:nvPr/>
        </p:nvSpPr>
        <p:spPr>
          <a:xfrm>
            <a:off x="492210" y="248015"/>
            <a:ext cx="11430000" cy="707886"/>
          </a:xfrm>
          <a:prstGeom prst="rect">
            <a:avLst/>
          </a:prstGeom>
          <a:solidFill>
            <a:srgbClr val="00206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1. Having wrong priorities will divert your faith.</a:t>
            </a:r>
          </a:p>
        </p:txBody>
      </p:sp>
    </p:spTree>
    <p:extLst>
      <p:ext uri="{BB962C8B-B14F-4D97-AF65-F5344CB8AC3E}">
        <p14:creationId xmlns:p14="http://schemas.microsoft.com/office/powerpoint/2010/main" val="312233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FA158-4272-4C02-A7C5-ED3C2FBF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r="9628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026" name="Picture 2" descr="How To Build a Brick Wall: A Step by Step Guide - Brickhunter">
            <a:extLst>
              <a:ext uri="{FF2B5EF4-FFF2-40B4-BE49-F238E27FC236}">
                <a16:creationId xmlns:a16="http://schemas.microsoft.com/office/drawing/2014/main" id="{22CC4421-90A2-48E6-9051-C327DCEA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5" y="2004164"/>
            <a:ext cx="3106455" cy="3106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6B7961-8E96-449C-8F0D-4BEB0F12F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5" y="2051686"/>
            <a:ext cx="3016990" cy="3011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6EC46-C067-4B82-B93B-357925317F4E}"/>
              </a:ext>
            </a:extLst>
          </p:cNvPr>
          <p:cNvSpPr txBox="1"/>
          <p:nvPr/>
        </p:nvSpPr>
        <p:spPr>
          <a:xfrm>
            <a:off x="4965477" y="2349050"/>
            <a:ext cx="6882778" cy="1323439"/>
          </a:xfrm>
          <a:prstGeom prst="rect">
            <a:avLst/>
          </a:prstGeom>
          <a:solidFill>
            <a:srgbClr val="00206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2. Fear is a liar and will divert your faith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56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FA158-4272-4C02-A7C5-ED3C2FBF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r="9628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026" name="Picture 2" descr="How To Build a Brick Wall: A Step by Step Guide - Brickhunter">
            <a:extLst>
              <a:ext uri="{FF2B5EF4-FFF2-40B4-BE49-F238E27FC236}">
                <a16:creationId xmlns:a16="http://schemas.microsoft.com/office/drawing/2014/main" id="{22CC4421-90A2-48E6-9051-C327DCEA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5" y="2004164"/>
            <a:ext cx="3106455" cy="3106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F1583-3A41-4D31-9100-61DA1D66A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4" y="2004163"/>
            <a:ext cx="3218576" cy="3106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DC936-124E-4E6C-8036-6E51571783AD}"/>
              </a:ext>
            </a:extLst>
          </p:cNvPr>
          <p:cNvSpPr txBox="1"/>
          <p:nvPr/>
        </p:nvSpPr>
        <p:spPr>
          <a:xfrm>
            <a:off x="5355174" y="2787949"/>
            <a:ext cx="6063175" cy="769441"/>
          </a:xfrm>
          <a:prstGeom prst="rect">
            <a:avLst/>
          </a:prstGeom>
          <a:solidFill>
            <a:srgbClr val="002060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3. Deception diverts faith</a:t>
            </a:r>
          </a:p>
        </p:txBody>
      </p:sp>
    </p:spTree>
    <p:extLst>
      <p:ext uri="{BB962C8B-B14F-4D97-AF65-F5344CB8AC3E}">
        <p14:creationId xmlns:p14="http://schemas.microsoft.com/office/powerpoint/2010/main" val="276311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Todd</dc:creator>
  <cp:lastModifiedBy>Paul</cp:lastModifiedBy>
  <cp:revision>8</cp:revision>
  <dcterms:created xsi:type="dcterms:W3CDTF">2021-04-25T05:36:09Z</dcterms:created>
  <dcterms:modified xsi:type="dcterms:W3CDTF">2021-08-06T22:02:02Z</dcterms:modified>
</cp:coreProperties>
</file>