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910BD-AFAB-C848-BA69-29BDB7285568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E52A-B3EA-BD4F-9629-F6236F2050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97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552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3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6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94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1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DE52A-B3EA-BD4F-9629-F6236F20500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599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97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7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4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96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9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675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8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9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21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196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7/21/2023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3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GB">
                <a:solidFill>
                  <a:schemeClr val="bg1"/>
                </a:solidFill>
              </a:rPr>
              <a:t>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F64D2-ED94-62BB-8B84-0C8FFDF0F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1344868"/>
          </a:xfrm>
        </p:spPr>
        <p:txBody>
          <a:bodyPr anchor="t">
            <a:normAutofit/>
          </a:bodyPr>
          <a:lstStyle/>
          <a:p>
            <a:pPr algn="l"/>
            <a:r>
              <a:rPr lang="en-GB" dirty="0"/>
              <a:t>Romans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3422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HOW DO WE OBTAIN GOD’S GRACE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594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GOD’S GRACE IN LOVING 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3080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GOD’S ABUNDANT GRACE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244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GOD’S GRACE AND THE LAW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2263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LIVING IN THE LIGHT OF GOD’S GRACE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873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0BC41B-CA88-2C1C-B55A-742CA1F22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833" y="250522"/>
            <a:ext cx="6901841" cy="6313116"/>
          </a:xfrm>
        </p:spPr>
        <p:txBody>
          <a:bodyPr anchor="b">
            <a:norm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AMAZING GRACE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E7AB4-A543-68C6-5CCB-E7A14D443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99" r="29224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9107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JuxtaposeVTI">
  <a:themeElements>
    <a:clrScheme name="AnalogousFromLightSeedRightStep">
      <a:dk1>
        <a:srgbClr val="000000"/>
      </a:dk1>
      <a:lt1>
        <a:srgbClr val="FFFFFF"/>
      </a:lt1>
      <a:dk2>
        <a:srgbClr val="41243A"/>
      </a:dk2>
      <a:lt2>
        <a:srgbClr val="E2E8E3"/>
      </a:lt2>
      <a:accent1>
        <a:srgbClr val="CA92BD"/>
      </a:accent1>
      <a:accent2>
        <a:srgbClr val="BF7A91"/>
      </a:accent2>
      <a:accent3>
        <a:srgbClr val="CA9692"/>
      </a:accent3>
      <a:accent4>
        <a:srgbClr val="BF9C7A"/>
      </a:accent4>
      <a:accent5>
        <a:srgbClr val="A9A57A"/>
      </a:accent5>
      <a:accent6>
        <a:srgbClr val="97AB6E"/>
      </a:accent6>
      <a:hlink>
        <a:srgbClr val="568E64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Demi Cond</vt:lpstr>
      <vt:lpstr>Franklin Gothic Medium</vt:lpstr>
      <vt:lpstr>Wingdings</vt:lpstr>
      <vt:lpstr>JuxtaposeVTI</vt:lpstr>
      <vt:lpstr>GRACE</vt:lpstr>
      <vt:lpstr>HOW DO WE OBTAIN GOD’S GRACE</vt:lpstr>
      <vt:lpstr>GOD’S GRACE IN LOVING US</vt:lpstr>
      <vt:lpstr>GOD’S ABUNDANT GRACE</vt:lpstr>
      <vt:lpstr>GOD’S GRACE AND THE LAW</vt:lpstr>
      <vt:lpstr>LIVING IN THE LIGHT OF GOD’S GRACE</vt:lpstr>
      <vt:lpstr>AMAZING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</dc:title>
  <dc:creator>Tim Mawson</dc:creator>
  <cp:lastModifiedBy>Martin Aylett</cp:lastModifiedBy>
  <cp:revision>2</cp:revision>
  <cp:lastPrinted>2023-07-16T14:42:55Z</cp:lastPrinted>
  <dcterms:created xsi:type="dcterms:W3CDTF">2023-07-16T14:28:07Z</dcterms:created>
  <dcterms:modified xsi:type="dcterms:W3CDTF">2023-07-21T16:18:51Z</dcterms:modified>
</cp:coreProperties>
</file>