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91" r:id="rId2"/>
    <p:sldId id="292" r:id="rId3"/>
    <p:sldId id="294" r:id="rId4"/>
    <p:sldId id="295" r:id="rId5"/>
    <p:sldId id="296" r:id="rId6"/>
    <p:sldId id="297" r:id="rId7"/>
    <p:sldId id="298" r:id="rId8"/>
    <p:sldId id="299" r:id="rId9"/>
    <p:sldId id="293" r:id="rId10"/>
    <p:sldId id="302" r:id="rId11"/>
    <p:sldId id="290" r:id="rId12"/>
    <p:sldId id="303" r:id="rId13"/>
    <p:sldId id="304" r:id="rId14"/>
    <p:sldId id="301" r:id="rId15"/>
    <p:sldId id="30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FFFF"/>
    <a:srgbClr val="4C3A00"/>
    <a:srgbClr val="008080"/>
    <a:srgbClr val="FF6600"/>
    <a:srgbClr val="FF9900"/>
    <a:srgbClr val="E98649"/>
    <a:srgbClr val="FF9933"/>
    <a:srgbClr val="FF99FF"/>
    <a:srgbClr val="0B39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1" d="100"/>
          <a:sy n="61" d="100"/>
        </p:scale>
        <p:origin x="1164"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2998E5-0EE0-483A-9426-01D83EC06A6E}" type="datetimeFigureOut">
              <a:rPr lang="en-GB" smtClean="0"/>
              <a:t>13/10/2025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3E061C-966E-445C-AD88-9EB46632E4FD}" type="slidenum">
              <a:rPr lang="en-GB" smtClean="0"/>
              <a:t>‹#›</a:t>
            </a:fld>
            <a:endParaRPr lang="en-GB"/>
          </a:p>
        </p:txBody>
      </p:sp>
    </p:spTree>
    <p:extLst>
      <p:ext uri="{BB962C8B-B14F-4D97-AF65-F5344CB8AC3E}">
        <p14:creationId xmlns:p14="http://schemas.microsoft.com/office/powerpoint/2010/main" val="2076098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A3E061C-966E-445C-AD88-9EB46632E4FD}" type="slidenum">
              <a:rPr lang="en-GB" smtClean="0"/>
              <a:t>1</a:t>
            </a:fld>
            <a:endParaRPr lang="en-GB"/>
          </a:p>
        </p:txBody>
      </p:sp>
    </p:spTree>
    <p:extLst>
      <p:ext uri="{BB962C8B-B14F-4D97-AF65-F5344CB8AC3E}">
        <p14:creationId xmlns:p14="http://schemas.microsoft.com/office/powerpoint/2010/main" val="443968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A1E4A-FD28-D5D0-C12F-6DF6741C63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778F01-6D3D-C027-8B51-8B196147F4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BB8561-3956-B7FE-EA78-CA7194F69B7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2D1841-7853-2496-6127-5DD86E99E7C0}"/>
              </a:ext>
            </a:extLst>
          </p:cNvPr>
          <p:cNvSpPr>
            <a:spLocks noGrp="1"/>
          </p:cNvSpPr>
          <p:nvPr>
            <p:ph type="sldNum" sz="quarter" idx="5"/>
          </p:nvPr>
        </p:nvSpPr>
        <p:spPr/>
        <p:txBody>
          <a:bodyPr/>
          <a:lstStyle/>
          <a:p>
            <a:fld id="{7A3E061C-966E-445C-AD88-9EB46632E4FD}" type="slidenum">
              <a:rPr lang="en-GB" smtClean="0"/>
              <a:t>10</a:t>
            </a:fld>
            <a:endParaRPr lang="en-GB"/>
          </a:p>
        </p:txBody>
      </p:sp>
    </p:spTree>
    <p:extLst>
      <p:ext uri="{BB962C8B-B14F-4D97-AF65-F5344CB8AC3E}">
        <p14:creationId xmlns:p14="http://schemas.microsoft.com/office/powerpoint/2010/main" val="4182584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F33E8-CC09-D08D-3064-F2C09D981B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DF329-B927-892E-29F1-12E9D5CDE2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C6B767-8A58-E986-6F28-5DA0B3427B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53178D9-AF08-A82A-9E6C-BB6BEB9D6593}"/>
              </a:ext>
            </a:extLst>
          </p:cNvPr>
          <p:cNvSpPr>
            <a:spLocks noGrp="1"/>
          </p:cNvSpPr>
          <p:nvPr>
            <p:ph type="sldNum" sz="quarter" idx="5"/>
          </p:nvPr>
        </p:nvSpPr>
        <p:spPr/>
        <p:txBody>
          <a:bodyPr/>
          <a:lstStyle/>
          <a:p>
            <a:fld id="{7A3E061C-966E-445C-AD88-9EB46632E4FD}" type="slidenum">
              <a:rPr lang="en-GB" smtClean="0"/>
              <a:t>12</a:t>
            </a:fld>
            <a:endParaRPr lang="en-GB"/>
          </a:p>
        </p:txBody>
      </p:sp>
    </p:spTree>
    <p:extLst>
      <p:ext uri="{BB962C8B-B14F-4D97-AF65-F5344CB8AC3E}">
        <p14:creationId xmlns:p14="http://schemas.microsoft.com/office/powerpoint/2010/main" val="568459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CD4EC-46E9-29AD-C2D4-4C5A5BB89E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E2A379-5A1A-1D5E-C7F9-3292B2A74F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41567A-63C9-C816-0AB5-D10BB974197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86B3BD5-2A63-76B0-7E46-E5BFCEAE3388}"/>
              </a:ext>
            </a:extLst>
          </p:cNvPr>
          <p:cNvSpPr>
            <a:spLocks noGrp="1"/>
          </p:cNvSpPr>
          <p:nvPr>
            <p:ph type="sldNum" sz="quarter" idx="5"/>
          </p:nvPr>
        </p:nvSpPr>
        <p:spPr/>
        <p:txBody>
          <a:bodyPr/>
          <a:lstStyle/>
          <a:p>
            <a:fld id="{7A3E061C-966E-445C-AD88-9EB46632E4FD}" type="slidenum">
              <a:rPr lang="en-GB" smtClean="0"/>
              <a:t>13</a:t>
            </a:fld>
            <a:endParaRPr lang="en-GB"/>
          </a:p>
        </p:txBody>
      </p:sp>
    </p:spTree>
    <p:extLst>
      <p:ext uri="{BB962C8B-B14F-4D97-AF65-F5344CB8AC3E}">
        <p14:creationId xmlns:p14="http://schemas.microsoft.com/office/powerpoint/2010/main" val="366370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F08A5-FF9E-9856-70E1-605ED8E64D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315384-E3B7-3C70-2CF9-4A3E284A09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FF9D32-C302-7ACC-BD7A-3C7AE9CE924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CAEB707-F191-9B46-CAF4-EAB92959D470}"/>
              </a:ext>
            </a:extLst>
          </p:cNvPr>
          <p:cNvSpPr>
            <a:spLocks noGrp="1"/>
          </p:cNvSpPr>
          <p:nvPr>
            <p:ph type="sldNum" sz="quarter" idx="5"/>
          </p:nvPr>
        </p:nvSpPr>
        <p:spPr/>
        <p:txBody>
          <a:bodyPr/>
          <a:lstStyle/>
          <a:p>
            <a:fld id="{7A3E061C-966E-445C-AD88-9EB46632E4FD}" type="slidenum">
              <a:rPr lang="en-GB" smtClean="0"/>
              <a:t>14</a:t>
            </a:fld>
            <a:endParaRPr lang="en-GB"/>
          </a:p>
        </p:txBody>
      </p:sp>
    </p:spTree>
    <p:extLst>
      <p:ext uri="{BB962C8B-B14F-4D97-AF65-F5344CB8AC3E}">
        <p14:creationId xmlns:p14="http://schemas.microsoft.com/office/powerpoint/2010/main" val="2623766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009EB-2277-4BE2-0ED9-122EA5E283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7EEF2-B5B8-8AA3-4F99-44DFF54DCF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C62102-5E9F-9BF7-0925-E84DFFA1494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2E0A69-5779-5292-98DD-56CA2CF12D90}"/>
              </a:ext>
            </a:extLst>
          </p:cNvPr>
          <p:cNvSpPr>
            <a:spLocks noGrp="1"/>
          </p:cNvSpPr>
          <p:nvPr>
            <p:ph type="sldNum" sz="quarter" idx="5"/>
          </p:nvPr>
        </p:nvSpPr>
        <p:spPr/>
        <p:txBody>
          <a:bodyPr/>
          <a:lstStyle/>
          <a:p>
            <a:fld id="{7A3E061C-966E-445C-AD88-9EB46632E4FD}" type="slidenum">
              <a:rPr lang="en-GB" smtClean="0"/>
              <a:t>15</a:t>
            </a:fld>
            <a:endParaRPr lang="en-GB"/>
          </a:p>
        </p:txBody>
      </p:sp>
    </p:spTree>
    <p:extLst>
      <p:ext uri="{BB962C8B-B14F-4D97-AF65-F5344CB8AC3E}">
        <p14:creationId xmlns:p14="http://schemas.microsoft.com/office/powerpoint/2010/main" val="1612400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988E9-90E1-51E8-6EB3-A1A86F1B32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21316C-9486-482C-FD85-B9C63B2EB5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59B389-0B25-ECEF-FF37-7F9225E630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8380BDE-F48D-C20C-E37A-6EE1B7C972B9}"/>
              </a:ext>
            </a:extLst>
          </p:cNvPr>
          <p:cNvSpPr>
            <a:spLocks noGrp="1"/>
          </p:cNvSpPr>
          <p:nvPr>
            <p:ph type="sldNum" sz="quarter" idx="5"/>
          </p:nvPr>
        </p:nvSpPr>
        <p:spPr/>
        <p:txBody>
          <a:bodyPr/>
          <a:lstStyle/>
          <a:p>
            <a:fld id="{7A3E061C-966E-445C-AD88-9EB46632E4FD}" type="slidenum">
              <a:rPr lang="en-GB" smtClean="0"/>
              <a:t>2</a:t>
            </a:fld>
            <a:endParaRPr lang="en-GB"/>
          </a:p>
        </p:txBody>
      </p:sp>
    </p:spTree>
    <p:extLst>
      <p:ext uri="{BB962C8B-B14F-4D97-AF65-F5344CB8AC3E}">
        <p14:creationId xmlns:p14="http://schemas.microsoft.com/office/powerpoint/2010/main" val="3615977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C1D61-F480-DAA2-7642-E769CF4732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C04FAE-E714-167A-4735-6E6F33D8B0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41D84B-CFA3-4DAA-AB66-D65B0EF6FA2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53E660-26DD-FC82-0A19-CF36E67746BE}"/>
              </a:ext>
            </a:extLst>
          </p:cNvPr>
          <p:cNvSpPr>
            <a:spLocks noGrp="1"/>
          </p:cNvSpPr>
          <p:nvPr>
            <p:ph type="sldNum" sz="quarter" idx="5"/>
          </p:nvPr>
        </p:nvSpPr>
        <p:spPr/>
        <p:txBody>
          <a:bodyPr/>
          <a:lstStyle/>
          <a:p>
            <a:fld id="{7A3E061C-966E-445C-AD88-9EB46632E4FD}" type="slidenum">
              <a:rPr lang="en-GB" smtClean="0"/>
              <a:t>3</a:t>
            </a:fld>
            <a:endParaRPr lang="en-GB"/>
          </a:p>
        </p:txBody>
      </p:sp>
    </p:spTree>
    <p:extLst>
      <p:ext uri="{BB962C8B-B14F-4D97-AF65-F5344CB8AC3E}">
        <p14:creationId xmlns:p14="http://schemas.microsoft.com/office/powerpoint/2010/main" val="2850422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27740-3273-90FA-3A88-5D1317D0C8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3BDFEC-DFA9-91B7-4B9D-246DDEE796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B53A7D-7307-8E85-4A70-6C991B2476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D5EC4B8-7EB0-2F31-13A8-C107050BC621}"/>
              </a:ext>
            </a:extLst>
          </p:cNvPr>
          <p:cNvSpPr>
            <a:spLocks noGrp="1"/>
          </p:cNvSpPr>
          <p:nvPr>
            <p:ph type="sldNum" sz="quarter" idx="5"/>
          </p:nvPr>
        </p:nvSpPr>
        <p:spPr/>
        <p:txBody>
          <a:bodyPr/>
          <a:lstStyle/>
          <a:p>
            <a:fld id="{7A3E061C-966E-445C-AD88-9EB46632E4FD}" type="slidenum">
              <a:rPr lang="en-GB" smtClean="0"/>
              <a:t>4</a:t>
            </a:fld>
            <a:endParaRPr lang="en-GB"/>
          </a:p>
        </p:txBody>
      </p:sp>
    </p:spTree>
    <p:extLst>
      <p:ext uri="{BB962C8B-B14F-4D97-AF65-F5344CB8AC3E}">
        <p14:creationId xmlns:p14="http://schemas.microsoft.com/office/powerpoint/2010/main" val="2976053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A7D91-20CE-401A-6C02-898D59CA19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E40C3F-23CC-B8C4-E470-F886CE9BD7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AF418C-2C75-3873-CB43-1A132CD1A00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84E5BB8-4613-D810-EC9E-7FF9E26E8B52}"/>
              </a:ext>
            </a:extLst>
          </p:cNvPr>
          <p:cNvSpPr>
            <a:spLocks noGrp="1"/>
          </p:cNvSpPr>
          <p:nvPr>
            <p:ph type="sldNum" sz="quarter" idx="5"/>
          </p:nvPr>
        </p:nvSpPr>
        <p:spPr/>
        <p:txBody>
          <a:bodyPr/>
          <a:lstStyle/>
          <a:p>
            <a:fld id="{7A3E061C-966E-445C-AD88-9EB46632E4FD}" type="slidenum">
              <a:rPr lang="en-GB" smtClean="0"/>
              <a:t>5</a:t>
            </a:fld>
            <a:endParaRPr lang="en-GB"/>
          </a:p>
        </p:txBody>
      </p:sp>
    </p:spTree>
    <p:extLst>
      <p:ext uri="{BB962C8B-B14F-4D97-AF65-F5344CB8AC3E}">
        <p14:creationId xmlns:p14="http://schemas.microsoft.com/office/powerpoint/2010/main" val="124060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7E566-B2ED-460E-354A-5467F98F3A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36AFDE-4141-03EE-E448-7D77433D1C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7F2527-18BC-2DCE-47F3-3E1A4DF42B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684E18-E2C6-C1A5-17FD-9CF2D70E264A}"/>
              </a:ext>
            </a:extLst>
          </p:cNvPr>
          <p:cNvSpPr>
            <a:spLocks noGrp="1"/>
          </p:cNvSpPr>
          <p:nvPr>
            <p:ph type="sldNum" sz="quarter" idx="5"/>
          </p:nvPr>
        </p:nvSpPr>
        <p:spPr/>
        <p:txBody>
          <a:bodyPr/>
          <a:lstStyle/>
          <a:p>
            <a:fld id="{7A3E061C-966E-445C-AD88-9EB46632E4FD}" type="slidenum">
              <a:rPr lang="en-GB" smtClean="0"/>
              <a:t>6</a:t>
            </a:fld>
            <a:endParaRPr lang="en-GB"/>
          </a:p>
        </p:txBody>
      </p:sp>
    </p:spTree>
    <p:extLst>
      <p:ext uri="{BB962C8B-B14F-4D97-AF65-F5344CB8AC3E}">
        <p14:creationId xmlns:p14="http://schemas.microsoft.com/office/powerpoint/2010/main" val="4110428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44F55-598E-C5D6-DE4F-A5755EF8A4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6489C5-0833-2354-A479-5077C11A03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9A2E3E-C9EE-4096-386F-3BA95C3CC0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4ADD30A-3469-6202-EC61-A5CE08425F33}"/>
              </a:ext>
            </a:extLst>
          </p:cNvPr>
          <p:cNvSpPr>
            <a:spLocks noGrp="1"/>
          </p:cNvSpPr>
          <p:nvPr>
            <p:ph type="sldNum" sz="quarter" idx="5"/>
          </p:nvPr>
        </p:nvSpPr>
        <p:spPr/>
        <p:txBody>
          <a:bodyPr/>
          <a:lstStyle/>
          <a:p>
            <a:fld id="{7A3E061C-966E-445C-AD88-9EB46632E4FD}" type="slidenum">
              <a:rPr lang="en-GB" smtClean="0"/>
              <a:t>7</a:t>
            </a:fld>
            <a:endParaRPr lang="en-GB"/>
          </a:p>
        </p:txBody>
      </p:sp>
    </p:spTree>
    <p:extLst>
      <p:ext uri="{BB962C8B-B14F-4D97-AF65-F5344CB8AC3E}">
        <p14:creationId xmlns:p14="http://schemas.microsoft.com/office/powerpoint/2010/main" val="1695610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3B8B9-43BE-E534-5522-E4AE64C010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E734E8-0BCF-67EE-06B5-DD250141AF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62B3C-5E2D-CA1F-BA4D-7A702AAF6E9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E6B668C-049D-1687-AC67-DBB9864371E4}"/>
              </a:ext>
            </a:extLst>
          </p:cNvPr>
          <p:cNvSpPr>
            <a:spLocks noGrp="1"/>
          </p:cNvSpPr>
          <p:nvPr>
            <p:ph type="sldNum" sz="quarter" idx="5"/>
          </p:nvPr>
        </p:nvSpPr>
        <p:spPr/>
        <p:txBody>
          <a:bodyPr/>
          <a:lstStyle/>
          <a:p>
            <a:fld id="{7A3E061C-966E-445C-AD88-9EB46632E4FD}" type="slidenum">
              <a:rPr lang="en-GB" smtClean="0"/>
              <a:t>8</a:t>
            </a:fld>
            <a:endParaRPr lang="en-GB"/>
          </a:p>
        </p:txBody>
      </p:sp>
    </p:spTree>
    <p:extLst>
      <p:ext uri="{BB962C8B-B14F-4D97-AF65-F5344CB8AC3E}">
        <p14:creationId xmlns:p14="http://schemas.microsoft.com/office/powerpoint/2010/main" val="1773116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89540-0D7F-598D-281B-B0569BC5CD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0A99C6-35F9-D125-5142-3FA84A7740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1B0AA6-99D2-BFB6-8D5C-79573B64D34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9403231-95DD-354A-C71A-B60FD869B10C}"/>
              </a:ext>
            </a:extLst>
          </p:cNvPr>
          <p:cNvSpPr>
            <a:spLocks noGrp="1"/>
          </p:cNvSpPr>
          <p:nvPr>
            <p:ph type="sldNum" sz="quarter" idx="5"/>
          </p:nvPr>
        </p:nvSpPr>
        <p:spPr/>
        <p:txBody>
          <a:bodyPr/>
          <a:lstStyle/>
          <a:p>
            <a:fld id="{7A3E061C-966E-445C-AD88-9EB46632E4FD}" type="slidenum">
              <a:rPr lang="en-GB" smtClean="0"/>
              <a:t>9</a:t>
            </a:fld>
            <a:endParaRPr lang="en-GB"/>
          </a:p>
        </p:txBody>
      </p:sp>
    </p:spTree>
    <p:extLst>
      <p:ext uri="{BB962C8B-B14F-4D97-AF65-F5344CB8AC3E}">
        <p14:creationId xmlns:p14="http://schemas.microsoft.com/office/powerpoint/2010/main" val="289679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F51B8-ABFD-40BB-B704-2FFF8BA553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01ECE4-D6D5-45DF-B3CE-7E08296B54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8427FE-92CB-4222-A417-59277E6DC052}"/>
              </a:ext>
            </a:extLst>
          </p:cNvPr>
          <p:cNvSpPr>
            <a:spLocks noGrp="1"/>
          </p:cNvSpPr>
          <p:nvPr>
            <p:ph type="dt" sz="half" idx="10"/>
          </p:nvPr>
        </p:nvSpPr>
        <p:spPr/>
        <p:txBody>
          <a:bodyPr/>
          <a:lstStyle/>
          <a:p>
            <a:fld id="{57AA195A-428D-42C9-9D4A-1AE4E1ADA5FB}" type="datetimeFigureOut">
              <a:rPr lang="en-GB" smtClean="0">
                <a:solidFill>
                  <a:prstClr val="black">
                    <a:tint val="75000"/>
                  </a:prstClr>
                </a:solidFill>
              </a:rPr>
              <a:pPr/>
              <a:t>13/10/2025</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C342FE55-4D48-4B07-B8F3-5A4F446301F0}"/>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23F222B3-608A-448B-9A89-2D997DB3DFB6}"/>
              </a:ext>
            </a:extLst>
          </p:cNvPr>
          <p:cNvSpPr>
            <a:spLocks noGrp="1"/>
          </p:cNvSpPr>
          <p:nvPr>
            <p:ph type="sldNum" sz="quarter" idx="12"/>
          </p:nvPr>
        </p:nvSpPr>
        <p:spPr/>
        <p:txBody>
          <a:bodyPr/>
          <a:lstStyle/>
          <a:p>
            <a:fld id="{364DF88B-5E49-49AC-95C8-431038637A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8619790"/>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B1594-2164-4BB3-8CDB-2A03711DD1C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401DE87-458A-42A1-9574-32933369B1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C12979-F281-497F-9CA8-EEC4DDB343B1}"/>
              </a:ext>
            </a:extLst>
          </p:cNvPr>
          <p:cNvSpPr>
            <a:spLocks noGrp="1"/>
          </p:cNvSpPr>
          <p:nvPr>
            <p:ph type="dt" sz="half" idx="10"/>
          </p:nvPr>
        </p:nvSpPr>
        <p:spPr/>
        <p:txBody>
          <a:bodyPr/>
          <a:lstStyle/>
          <a:p>
            <a:fld id="{57AA195A-428D-42C9-9D4A-1AE4E1ADA5FB}" type="datetimeFigureOut">
              <a:rPr lang="en-GB" smtClean="0">
                <a:solidFill>
                  <a:prstClr val="black">
                    <a:tint val="75000"/>
                  </a:prstClr>
                </a:solidFill>
              </a:rPr>
              <a:pPr/>
              <a:t>13/10/2025</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6BCE638-8EDF-46C3-9AEB-F6A610F5517E}"/>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68F08C4D-F711-44A0-89E4-DBED7ECDAADE}"/>
              </a:ext>
            </a:extLst>
          </p:cNvPr>
          <p:cNvSpPr>
            <a:spLocks noGrp="1"/>
          </p:cNvSpPr>
          <p:nvPr>
            <p:ph type="sldNum" sz="quarter" idx="12"/>
          </p:nvPr>
        </p:nvSpPr>
        <p:spPr/>
        <p:txBody>
          <a:bodyPr/>
          <a:lstStyle/>
          <a:p>
            <a:fld id="{364DF88B-5E49-49AC-95C8-431038637A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91816067"/>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527145-8CF2-4C62-A79A-DCF7569AA54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90E639-5A61-42DE-A9D6-CDACC586A7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4AF99C-E449-4B00-8B37-8513F5C3E6F3}"/>
              </a:ext>
            </a:extLst>
          </p:cNvPr>
          <p:cNvSpPr>
            <a:spLocks noGrp="1"/>
          </p:cNvSpPr>
          <p:nvPr>
            <p:ph type="dt" sz="half" idx="10"/>
          </p:nvPr>
        </p:nvSpPr>
        <p:spPr/>
        <p:txBody>
          <a:bodyPr/>
          <a:lstStyle/>
          <a:p>
            <a:fld id="{57AA195A-428D-42C9-9D4A-1AE4E1ADA5FB}" type="datetimeFigureOut">
              <a:rPr lang="en-GB" smtClean="0">
                <a:solidFill>
                  <a:prstClr val="black">
                    <a:tint val="75000"/>
                  </a:prstClr>
                </a:solidFill>
              </a:rPr>
              <a:pPr/>
              <a:t>13/10/2025</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66D805AD-7B33-4298-9F1F-5B49EE099C34}"/>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4B1D7579-BD32-47B6-BF4C-D7B04AA83F2F}"/>
              </a:ext>
            </a:extLst>
          </p:cNvPr>
          <p:cNvSpPr>
            <a:spLocks noGrp="1"/>
          </p:cNvSpPr>
          <p:nvPr>
            <p:ph type="sldNum" sz="quarter" idx="12"/>
          </p:nvPr>
        </p:nvSpPr>
        <p:spPr/>
        <p:txBody>
          <a:bodyPr/>
          <a:lstStyle/>
          <a:p>
            <a:fld id="{364DF88B-5E49-49AC-95C8-431038637A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97451213"/>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E28D2-3497-4EA8-9A15-318051894E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DC8BFC3-C8AF-4C57-9DD5-01D6F57E6B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A311C1-F2FA-4889-B245-CD8A78BB6C02}"/>
              </a:ext>
            </a:extLst>
          </p:cNvPr>
          <p:cNvSpPr>
            <a:spLocks noGrp="1"/>
          </p:cNvSpPr>
          <p:nvPr>
            <p:ph type="dt" sz="half" idx="10"/>
          </p:nvPr>
        </p:nvSpPr>
        <p:spPr/>
        <p:txBody>
          <a:bodyPr/>
          <a:lstStyle/>
          <a:p>
            <a:fld id="{57AA195A-428D-42C9-9D4A-1AE4E1ADA5FB}" type="datetimeFigureOut">
              <a:rPr lang="en-GB" smtClean="0">
                <a:solidFill>
                  <a:prstClr val="black">
                    <a:tint val="75000"/>
                  </a:prstClr>
                </a:solidFill>
              </a:rPr>
              <a:pPr/>
              <a:t>13/10/2025</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F2ADB66A-03D9-4B77-A65A-6879499EF0BD}"/>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1229DBC5-219C-44AD-8ADF-8A853FA86A9E}"/>
              </a:ext>
            </a:extLst>
          </p:cNvPr>
          <p:cNvSpPr>
            <a:spLocks noGrp="1"/>
          </p:cNvSpPr>
          <p:nvPr>
            <p:ph type="sldNum" sz="quarter" idx="12"/>
          </p:nvPr>
        </p:nvSpPr>
        <p:spPr/>
        <p:txBody>
          <a:bodyPr/>
          <a:lstStyle/>
          <a:p>
            <a:fld id="{364DF88B-5E49-49AC-95C8-431038637A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59065396"/>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54A08-AA80-4AA4-8E90-CF3ED8C294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BC883AD-7D8E-48F2-8B11-0EE0C15E36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6E42D1-2DDD-4D77-B548-FA7FEB31A2E0}"/>
              </a:ext>
            </a:extLst>
          </p:cNvPr>
          <p:cNvSpPr>
            <a:spLocks noGrp="1"/>
          </p:cNvSpPr>
          <p:nvPr>
            <p:ph type="dt" sz="half" idx="10"/>
          </p:nvPr>
        </p:nvSpPr>
        <p:spPr/>
        <p:txBody>
          <a:bodyPr/>
          <a:lstStyle/>
          <a:p>
            <a:fld id="{57AA195A-428D-42C9-9D4A-1AE4E1ADA5FB}" type="datetimeFigureOut">
              <a:rPr lang="en-GB" smtClean="0">
                <a:solidFill>
                  <a:prstClr val="black">
                    <a:tint val="75000"/>
                  </a:prstClr>
                </a:solidFill>
              </a:rPr>
              <a:pPr/>
              <a:t>13/10/2025</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92BD7AD2-6402-4305-B4AA-2C91EB30EE2B}"/>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6A0D4EF9-564C-4B3A-85CB-D244F55FB77E}"/>
              </a:ext>
            </a:extLst>
          </p:cNvPr>
          <p:cNvSpPr>
            <a:spLocks noGrp="1"/>
          </p:cNvSpPr>
          <p:nvPr>
            <p:ph type="sldNum" sz="quarter" idx="12"/>
          </p:nvPr>
        </p:nvSpPr>
        <p:spPr/>
        <p:txBody>
          <a:bodyPr/>
          <a:lstStyle/>
          <a:p>
            <a:fld id="{364DF88B-5E49-49AC-95C8-431038637A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22382824"/>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895B5-9727-4EBC-A0B6-0654E04918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3136F1-CDE9-4EBE-A7BC-A43F9D2A39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3F1FC9C-C538-4F10-B81C-F21D3A45A9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2423716-9DB2-4F54-8DD5-9806F552F534}"/>
              </a:ext>
            </a:extLst>
          </p:cNvPr>
          <p:cNvSpPr>
            <a:spLocks noGrp="1"/>
          </p:cNvSpPr>
          <p:nvPr>
            <p:ph type="dt" sz="half" idx="10"/>
          </p:nvPr>
        </p:nvSpPr>
        <p:spPr/>
        <p:txBody>
          <a:bodyPr/>
          <a:lstStyle/>
          <a:p>
            <a:fld id="{57AA195A-428D-42C9-9D4A-1AE4E1ADA5FB}" type="datetimeFigureOut">
              <a:rPr lang="en-GB" smtClean="0">
                <a:solidFill>
                  <a:prstClr val="black">
                    <a:tint val="75000"/>
                  </a:prstClr>
                </a:solidFill>
              </a:rPr>
              <a:pPr/>
              <a:t>13/10/2025</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5CD5E933-AD34-4060-80B3-265C186C5856}"/>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3AB3DCB3-6389-4129-B66C-0ACA2B825350}"/>
              </a:ext>
            </a:extLst>
          </p:cNvPr>
          <p:cNvSpPr>
            <a:spLocks noGrp="1"/>
          </p:cNvSpPr>
          <p:nvPr>
            <p:ph type="sldNum" sz="quarter" idx="12"/>
          </p:nvPr>
        </p:nvSpPr>
        <p:spPr/>
        <p:txBody>
          <a:bodyPr/>
          <a:lstStyle/>
          <a:p>
            <a:fld id="{364DF88B-5E49-49AC-95C8-431038637A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0300839"/>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A3009-2AA4-4C4F-829E-955614033BE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B9C919-8889-46EF-A98E-F1178A6897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83FC5D-B9F5-4DA7-BD64-564CCB51D3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BAD5A4A-2D65-444A-A42B-530F80E109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C9203-AAC2-4B19-ACAB-C8F3E63102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B76604E-46BD-4DA0-9A2E-4781E342A8D6}"/>
              </a:ext>
            </a:extLst>
          </p:cNvPr>
          <p:cNvSpPr>
            <a:spLocks noGrp="1"/>
          </p:cNvSpPr>
          <p:nvPr>
            <p:ph type="dt" sz="half" idx="10"/>
          </p:nvPr>
        </p:nvSpPr>
        <p:spPr/>
        <p:txBody>
          <a:bodyPr/>
          <a:lstStyle/>
          <a:p>
            <a:fld id="{57AA195A-428D-42C9-9D4A-1AE4E1ADA5FB}" type="datetimeFigureOut">
              <a:rPr lang="en-GB" smtClean="0">
                <a:solidFill>
                  <a:prstClr val="black">
                    <a:tint val="75000"/>
                  </a:prstClr>
                </a:solidFill>
              </a:rPr>
              <a:pPr/>
              <a:t>13/10/2025</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id="{F0F5F6D1-FDAC-4A37-892F-B07C08A84A0F}"/>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id="{2BEB981B-A486-4DCC-9FF5-8BAFF7B96558}"/>
              </a:ext>
            </a:extLst>
          </p:cNvPr>
          <p:cNvSpPr>
            <a:spLocks noGrp="1"/>
          </p:cNvSpPr>
          <p:nvPr>
            <p:ph type="sldNum" sz="quarter" idx="12"/>
          </p:nvPr>
        </p:nvSpPr>
        <p:spPr/>
        <p:txBody>
          <a:bodyPr/>
          <a:lstStyle/>
          <a:p>
            <a:fld id="{364DF88B-5E49-49AC-95C8-431038637A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51413436"/>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07D9A-AF55-49E4-8EBD-8CA171BEEF9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C30BF2-3057-4855-BD57-5D85EADB7471}"/>
              </a:ext>
            </a:extLst>
          </p:cNvPr>
          <p:cNvSpPr>
            <a:spLocks noGrp="1"/>
          </p:cNvSpPr>
          <p:nvPr>
            <p:ph type="dt" sz="half" idx="10"/>
          </p:nvPr>
        </p:nvSpPr>
        <p:spPr/>
        <p:txBody>
          <a:bodyPr/>
          <a:lstStyle/>
          <a:p>
            <a:fld id="{57AA195A-428D-42C9-9D4A-1AE4E1ADA5FB}" type="datetimeFigureOut">
              <a:rPr lang="en-GB" smtClean="0">
                <a:solidFill>
                  <a:prstClr val="black">
                    <a:tint val="75000"/>
                  </a:prstClr>
                </a:solidFill>
              </a:rPr>
              <a:pPr/>
              <a:t>13/10/2025</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id="{8FB57FBB-25A1-427C-947B-2C7E4835E208}"/>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id="{ADF8EF93-6523-4F5A-BF9D-7D9504556B2C}"/>
              </a:ext>
            </a:extLst>
          </p:cNvPr>
          <p:cNvSpPr>
            <a:spLocks noGrp="1"/>
          </p:cNvSpPr>
          <p:nvPr>
            <p:ph type="sldNum" sz="quarter" idx="12"/>
          </p:nvPr>
        </p:nvSpPr>
        <p:spPr/>
        <p:txBody>
          <a:bodyPr/>
          <a:lstStyle/>
          <a:p>
            <a:fld id="{364DF88B-5E49-49AC-95C8-431038637A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1192440"/>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17FDE5-C809-4AE1-9AC3-2B1A5EAB4B8C}"/>
              </a:ext>
            </a:extLst>
          </p:cNvPr>
          <p:cNvSpPr>
            <a:spLocks noGrp="1"/>
          </p:cNvSpPr>
          <p:nvPr>
            <p:ph type="dt" sz="half" idx="10"/>
          </p:nvPr>
        </p:nvSpPr>
        <p:spPr/>
        <p:txBody>
          <a:bodyPr/>
          <a:lstStyle/>
          <a:p>
            <a:fld id="{57AA195A-428D-42C9-9D4A-1AE4E1ADA5FB}" type="datetimeFigureOut">
              <a:rPr lang="en-GB" smtClean="0">
                <a:solidFill>
                  <a:prstClr val="black">
                    <a:tint val="75000"/>
                  </a:prstClr>
                </a:solidFill>
              </a:rPr>
              <a:pPr/>
              <a:t>13/10/2025</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25B2BC53-17F5-4DD6-8200-658D886C4072}"/>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E7EF7420-38A0-4835-B3F3-D6BDE828C3C1}"/>
              </a:ext>
            </a:extLst>
          </p:cNvPr>
          <p:cNvSpPr>
            <a:spLocks noGrp="1"/>
          </p:cNvSpPr>
          <p:nvPr>
            <p:ph type="sldNum" sz="quarter" idx="12"/>
          </p:nvPr>
        </p:nvSpPr>
        <p:spPr/>
        <p:txBody>
          <a:bodyPr/>
          <a:lstStyle/>
          <a:p>
            <a:fld id="{364DF88B-5E49-49AC-95C8-431038637A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42991698"/>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D0C10-B74B-4133-B5AB-5AF6A58F3C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C73E41F-62E5-404F-82C8-59BC2AA7FC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75E751-122C-4D96-9E81-BC5E1165E1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04B6B0-CA64-4DB4-81FB-48F6F3FF3A07}"/>
              </a:ext>
            </a:extLst>
          </p:cNvPr>
          <p:cNvSpPr>
            <a:spLocks noGrp="1"/>
          </p:cNvSpPr>
          <p:nvPr>
            <p:ph type="dt" sz="half" idx="10"/>
          </p:nvPr>
        </p:nvSpPr>
        <p:spPr/>
        <p:txBody>
          <a:bodyPr/>
          <a:lstStyle/>
          <a:p>
            <a:fld id="{57AA195A-428D-42C9-9D4A-1AE4E1ADA5FB}" type="datetimeFigureOut">
              <a:rPr lang="en-GB" smtClean="0">
                <a:solidFill>
                  <a:prstClr val="black">
                    <a:tint val="75000"/>
                  </a:prstClr>
                </a:solidFill>
              </a:rPr>
              <a:pPr/>
              <a:t>13/10/2025</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59D5DB80-BB42-41D2-B89C-113D9A741FD2}"/>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6A9813FA-10CE-4BC6-90EF-6B76E1480DFB}"/>
              </a:ext>
            </a:extLst>
          </p:cNvPr>
          <p:cNvSpPr>
            <a:spLocks noGrp="1"/>
          </p:cNvSpPr>
          <p:nvPr>
            <p:ph type="sldNum" sz="quarter" idx="12"/>
          </p:nvPr>
        </p:nvSpPr>
        <p:spPr/>
        <p:txBody>
          <a:bodyPr/>
          <a:lstStyle/>
          <a:p>
            <a:fld id="{364DF88B-5E49-49AC-95C8-431038637A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57460443"/>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EF37A-82E5-4BC8-A589-9F7B8F0C0D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DAAFCA1-E698-44B5-AF3A-C1A1D31E9D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E5C39DD-85C7-41AD-9E3F-8A1F7E64C7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28BEA4-C0F7-4746-8FDB-518B8D848FE7}"/>
              </a:ext>
            </a:extLst>
          </p:cNvPr>
          <p:cNvSpPr>
            <a:spLocks noGrp="1"/>
          </p:cNvSpPr>
          <p:nvPr>
            <p:ph type="dt" sz="half" idx="10"/>
          </p:nvPr>
        </p:nvSpPr>
        <p:spPr/>
        <p:txBody>
          <a:bodyPr/>
          <a:lstStyle/>
          <a:p>
            <a:fld id="{57AA195A-428D-42C9-9D4A-1AE4E1ADA5FB}" type="datetimeFigureOut">
              <a:rPr lang="en-GB" smtClean="0">
                <a:solidFill>
                  <a:prstClr val="black">
                    <a:tint val="75000"/>
                  </a:prstClr>
                </a:solidFill>
              </a:rPr>
              <a:pPr/>
              <a:t>13/10/2025</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D5FB3ACE-33A6-4566-B799-E70D0106903A}"/>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F857FCA5-038E-40DD-98E2-9B4BF603DE89}"/>
              </a:ext>
            </a:extLst>
          </p:cNvPr>
          <p:cNvSpPr>
            <a:spLocks noGrp="1"/>
          </p:cNvSpPr>
          <p:nvPr>
            <p:ph type="sldNum" sz="quarter" idx="12"/>
          </p:nvPr>
        </p:nvSpPr>
        <p:spPr/>
        <p:txBody>
          <a:bodyPr/>
          <a:lstStyle/>
          <a:p>
            <a:fld id="{364DF88B-5E49-49AC-95C8-431038637A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40299092"/>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E18D4F-E185-4C1A-841A-C4F5E56B1F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BC2D6F-C426-4CB0-A98E-5E5DBDF926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287D58-04FE-4B45-AC1A-6FD578FAA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A195A-428D-42C9-9D4A-1AE4E1ADA5FB}" type="datetimeFigureOut">
              <a:rPr lang="en-GB" smtClean="0">
                <a:solidFill>
                  <a:prstClr val="black">
                    <a:tint val="75000"/>
                  </a:prstClr>
                </a:solidFill>
              </a:rPr>
              <a:pPr/>
              <a:t>13/10/2025</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ED5DA95E-CD70-4480-B839-47EDC2001B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3DC1EA6-7845-4DC8-A464-D3A7787B8E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DF88B-5E49-49AC-95C8-431038637A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292680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cid:1a3bdb79-3897-4b50-ba1e-53d859e3d866@eurprd07.prod.outlook.com"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ORWARD IN CHRIST – A Lutheran voice">
            <a:extLst>
              <a:ext uri="{FF2B5EF4-FFF2-40B4-BE49-F238E27FC236}">
                <a16:creationId xmlns:a16="http://schemas.microsoft.com/office/drawing/2014/main" id="{1389D2B8-9D9A-F8A6-353A-E2A46DD67B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0206"/>
            <a:ext cx="12192000" cy="57100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B9536D4-D617-F69D-57AF-F88882504798}"/>
              </a:ext>
            </a:extLst>
          </p:cNvPr>
          <p:cNvSpPr txBox="1"/>
          <p:nvPr/>
        </p:nvSpPr>
        <p:spPr>
          <a:xfrm>
            <a:off x="0" y="0"/>
            <a:ext cx="12192000" cy="1323439"/>
          </a:xfrm>
          <a:prstGeom prst="rect">
            <a:avLst/>
          </a:prstGeom>
          <a:noFill/>
        </p:spPr>
        <p:txBody>
          <a:bodyPr wrap="square" rtlCol="0">
            <a:spAutoFit/>
          </a:bodyPr>
          <a:lstStyle/>
          <a:p>
            <a:pPr algn="ctr"/>
            <a:r>
              <a:rPr lang="en-GB" sz="8000" dirty="0">
                <a:latin typeface="Bahnschrift Light" panose="020B0502040204020203" pitchFamily="34" charset="0"/>
              </a:rPr>
              <a:t>The Church as Family</a:t>
            </a:r>
          </a:p>
        </p:txBody>
      </p:sp>
    </p:spTree>
    <p:extLst>
      <p:ext uri="{BB962C8B-B14F-4D97-AF65-F5344CB8AC3E}">
        <p14:creationId xmlns:p14="http://schemas.microsoft.com/office/powerpoint/2010/main" val="3563591145"/>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D6079-FA7E-7021-E1D2-A043362C53C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274120E-9E12-B0EE-6330-105A7A4C5B80}"/>
              </a:ext>
            </a:extLst>
          </p:cNvPr>
          <p:cNvSpPr txBox="1"/>
          <p:nvPr/>
        </p:nvSpPr>
        <p:spPr>
          <a:xfrm>
            <a:off x="0" y="0"/>
            <a:ext cx="12192000" cy="1323439"/>
          </a:xfrm>
          <a:prstGeom prst="rect">
            <a:avLst/>
          </a:prstGeom>
          <a:noFill/>
        </p:spPr>
        <p:txBody>
          <a:bodyPr wrap="square" rtlCol="0">
            <a:spAutoFit/>
          </a:bodyPr>
          <a:lstStyle/>
          <a:p>
            <a:pPr algn="ctr"/>
            <a:r>
              <a:rPr lang="en-GB" sz="8000" dirty="0">
                <a:latin typeface="Bahnschrift Light" panose="020B0502040204020203" pitchFamily="34" charset="0"/>
              </a:rPr>
              <a:t>The Church as Family</a:t>
            </a:r>
          </a:p>
        </p:txBody>
      </p:sp>
      <p:sp>
        <p:nvSpPr>
          <p:cNvPr id="3" name="TextBox 2">
            <a:extLst>
              <a:ext uri="{FF2B5EF4-FFF2-40B4-BE49-F238E27FC236}">
                <a16:creationId xmlns:a16="http://schemas.microsoft.com/office/drawing/2014/main" id="{8E793EC8-5881-5C5A-CB75-69B0FC93DE46}"/>
              </a:ext>
            </a:extLst>
          </p:cNvPr>
          <p:cNvSpPr txBox="1"/>
          <p:nvPr/>
        </p:nvSpPr>
        <p:spPr>
          <a:xfrm>
            <a:off x="334296" y="1518687"/>
            <a:ext cx="11523407" cy="3785652"/>
          </a:xfrm>
          <a:prstGeom prst="rect">
            <a:avLst/>
          </a:prstGeom>
          <a:noFill/>
        </p:spPr>
        <p:txBody>
          <a:bodyPr wrap="square">
            <a:spAutoFit/>
          </a:bodyPr>
          <a:lstStyle/>
          <a:p>
            <a:r>
              <a:rPr lang="en-GB" sz="4000" dirty="0">
                <a:latin typeface="+mj-lt"/>
              </a:rPr>
              <a:t>As you come to him, the living Stone – rejected by humans but chosen by God and precious to him – you also, like living stones, are being built into a spiritual house to be a holy priesthood, offering spiritual sacrifices acceptable to God through Jesus Christ.</a:t>
            </a:r>
          </a:p>
          <a:p>
            <a:pPr algn="ctr"/>
            <a:r>
              <a:rPr lang="en-GB" sz="4000" dirty="0">
                <a:latin typeface="+mj-lt"/>
              </a:rPr>
              <a:t>1 Peter 2:4-5</a:t>
            </a:r>
          </a:p>
        </p:txBody>
      </p:sp>
      <p:grpSp>
        <p:nvGrpSpPr>
          <p:cNvPr id="5" name="Group 4">
            <a:extLst>
              <a:ext uri="{FF2B5EF4-FFF2-40B4-BE49-F238E27FC236}">
                <a16:creationId xmlns:a16="http://schemas.microsoft.com/office/drawing/2014/main" id="{EDED3B11-6DAE-F266-34C2-6AF873876EF3}"/>
              </a:ext>
            </a:extLst>
          </p:cNvPr>
          <p:cNvGrpSpPr/>
          <p:nvPr/>
        </p:nvGrpSpPr>
        <p:grpSpPr>
          <a:xfrm>
            <a:off x="29495" y="4513006"/>
            <a:ext cx="2900518" cy="2239298"/>
            <a:chOff x="29495" y="4513006"/>
            <a:chExt cx="2900518" cy="2239298"/>
          </a:xfrm>
        </p:grpSpPr>
        <p:grpSp>
          <p:nvGrpSpPr>
            <p:cNvPr id="6" name="Group 5">
              <a:extLst>
                <a:ext uri="{FF2B5EF4-FFF2-40B4-BE49-F238E27FC236}">
                  <a16:creationId xmlns:a16="http://schemas.microsoft.com/office/drawing/2014/main" id="{0E97B93E-E4AB-DD7B-AA59-2160A936C4E8}"/>
                </a:ext>
              </a:extLst>
            </p:cNvPr>
            <p:cNvGrpSpPr/>
            <p:nvPr/>
          </p:nvGrpSpPr>
          <p:grpSpPr>
            <a:xfrm>
              <a:off x="29495" y="4513006"/>
              <a:ext cx="2900518" cy="2239298"/>
              <a:chOff x="29495" y="4513006"/>
              <a:chExt cx="2900518" cy="2239298"/>
            </a:xfrm>
          </p:grpSpPr>
          <p:grpSp>
            <p:nvGrpSpPr>
              <p:cNvPr id="8" name="Group 7">
                <a:extLst>
                  <a:ext uri="{FF2B5EF4-FFF2-40B4-BE49-F238E27FC236}">
                    <a16:creationId xmlns:a16="http://schemas.microsoft.com/office/drawing/2014/main" id="{A60E112D-289C-B034-3856-007FF5C836F5}"/>
                  </a:ext>
                </a:extLst>
              </p:cNvPr>
              <p:cNvGrpSpPr/>
              <p:nvPr/>
            </p:nvGrpSpPr>
            <p:grpSpPr>
              <a:xfrm>
                <a:off x="29495" y="4513006"/>
                <a:ext cx="2900518" cy="2239298"/>
                <a:chOff x="29495" y="4513006"/>
                <a:chExt cx="2900518" cy="2239298"/>
              </a:xfrm>
            </p:grpSpPr>
            <p:grpSp>
              <p:nvGrpSpPr>
                <p:cNvPr id="10" name="Group 9">
                  <a:extLst>
                    <a:ext uri="{FF2B5EF4-FFF2-40B4-BE49-F238E27FC236}">
                      <a16:creationId xmlns:a16="http://schemas.microsoft.com/office/drawing/2014/main" id="{B7D1CCB6-B9F1-6893-B25C-436C77BBA5C2}"/>
                    </a:ext>
                  </a:extLst>
                </p:cNvPr>
                <p:cNvGrpSpPr/>
                <p:nvPr/>
              </p:nvGrpSpPr>
              <p:grpSpPr>
                <a:xfrm>
                  <a:off x="29495" y="4513006"/>
                  <a:ext cx="2900518" cy="2239298"/>
                  <a:chOff x="29495" y="4513006"/>
                  <a:chExt cx="2900518" cy="2239298"/>
                </a:xfrm>
              </p:grpSpPr>
              <p:grpSp>
                <p:nvGrpSpPr>
                  <p:cNvPr id="12" name="Group 11">
                    <a:extLst>
                      <a:ext uri="{FF2B5EF4-FFF2-40B4-BE49-F238E27FC236}">
                        <a16:creationId xmlns:a16="http://schemas.microsoft.com/office/drawing/2014/main" id="{30937FBA-89CF-97E4-B234-3F988A9C8F9F}"/>
                      </a:ext>
                    </a:extLst>
                  </p:cNvPr>
                  <p:cNvGrpSpPr/>
                  <p:nvPr/>
                </p:nvGrpSpPr>
                <p:grpSpPr>
                  <a:xfrm>
                    <a:off x="29495" y="4513006"/>
                    <a:ext cx="2700843" cy="2239298"/>
                    <a:chOff x="29495" y="4513006"/>
                    <a:chExt cx="2700843" cy="2239298"/>
                  </a:xfrm>
                </p:grpSpPr>
                <p:grpSp>
                  <p:nvGrpSpPr>
                    <p:cNvPr id="14" name="Group 13">
                      <a:extLst>
                        <a:ext uri="{FF2B5EF4-FFF2-40B4-BE49-F238E27FC236}">
                          <a16:creationId xmlns:a16="http://schemas.microsoft.com/office/drawing/2014/main" id="{D1265038-C262-AC2D-2A7F-39AADA4F1635}"/>
                        </a:ext>
                      </a:extLst>
                    </p:cNvPr>
                    <p:cNvGrpSpPr/>
                    <p:nvPr/>
                  </p:nvGrpSpPr>
                  <p:grpSpPr>
                    <a:xfrm>
                      <a:off x="29495" y="4513006"/>
                      <a:ext cx="2700843" cy="2239298"/>
                      <a:chOff x="29495" y="4513006"/>
                      <a:chExt cx="2700843" cy="2239298"/>
                    </a:xfrm>
                  </p:grpSpPr>
                  <p:pic>
                    <p:nvPicPr>
                      <p:cNvPr id="16" name="Picture 2" descr="FORWARD IN CHRIST – A Lutheran voice">
                        <a:extLst>
                          <a:ext uri="{FF2B5EF4-FFF2-40B4-BE49-F238E27FC236}">
                            <a16:creationId xmlns:a16="http://schemas.microsoft.com/office/drawing/2014/main" id="{EBC30E60-166A-C5F9-58A9-A6A660793B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839" t="517" r="20806" b="-1"/>
                      <a:stretch>
                        <a:fillRect/>
                      </a:stretch>
                    </p:blipFill>
                    <p:spPr bwMode="auto">
                      <a:xfrm>
                        <a:off x="117986" y="4513006"/>
                        <a:ext cx="2612352" cy="223929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AD253D27-DD85-6B30-879A-F2288F003BE2}"/>
                          </a:ext>
                        </a:extLst>
                      </p:cNvPr>
                      <p:cNvSpPr/>
                      <p:nvPr/>
                    </p:nvSpPr>
                    <p:spPr>
                      <a:xfrm>
                        <a:off x="29495" y="6123039"/>
                        <a:ext cx="304801" cy="6292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Rectangle 14">
                      <a:extLst>
                        <a:ext uri="{FF2B5EF4-FFF2-40B4-BE49-F238E27FC236}">
                          <a16:creationId xmlns:a16="http://schemas.microsoft.com/office/drawing/2014/main" id="{37F8157A-F909-A69B-F7A7-B42A672FC482}"/>
                        </a:ext>
                      </a:extLst>
                    </p:cNvPr>
                    <p:cNvSpPr/>
                    <p:nvPr/>
                  </p:nvSpPr>
                  <p:spPr>
                    <a:xfrm>
                      <a:off x="117986" y="4591665"/>
                      <a:ext cx="304801" cy="6292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ectangle 12">
                    <a:extLst>
                      <a:ext uri="{FF2B5EF4-FFF2-40B4-BE49-F238E27FC236}">
                        <a16:creationId xmlns:a16="http://schemas.microsoft.com/office/drawing/2014/main" id="{F204C4B2-2291-EC9C-4DC3-FD7548C0905C}"/>
                      </a:ext>
                    </a:extLst>
                  </p:cNvPr>
                  <p:cNvSpPr/>
                  <p:nvPr/>
                </p:nvSpPr>
                <p:spPr>
                  <a:xfrm>
                    <a:off x="2005781" y="6646606"/>
                    <a:ext cx="924232" cy="1056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Rectangle 10">
                  <a:extLst>
                    <a:ext uri="{FF2B5EF4-FFF2-40B4-BE49-F238E27FC236}">
                      <a16:creationId xmlns:a16="http://schemas.microsoft.com/office/drawing/2014/main" id="{383207DF-D53D-FEAF-01E7-D2CEA6C03451}"/>
                    </a:ext>
                  </a:extLst>
                </p:cNvPr>
                <p:cNvSpPr/>
                <p:nvPr/>
              </p:nvSpPr>
              <p:spPr>
                <a:xfrm>
                  <a:off x="2300748" y="5329084"/>
                  <a:ext cx="518081" cy="609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Rectangle 8">
                <a:extLst>
                  <a:ext uri="{FF2B5EF4-FFF2-40B4-BE49-F238E27FC236}">
                    <a16:creationId xmlns:a16="http://schemas.microsoft.com/office/drawing/2014/main" id="{88EC85E6-511A-5964-1ECF-6B398BF05F19}"/>
                  </a:ext>
                </a:extLst>
              </p:cNvPr>
              <p:cNvSpPr/>
              <p:nvPr/>
            </p:nvSpPr>
            <p:spPr>
              <a:xfrm>
                <a:off x="1582994" y="4729316"/>
                <a:ext cx="422787" cy="3342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Rectangle 6">
              <a:extLst>
                <a:ext uri="{FF2B5EF4-FFF2-40B4-BE49-F238E27FC236}">
                  <a16:creationId xmlns:a16="http://schemas.microsoft.com/office/drawing/2014/main" id="{6C25A0E4-241B-FEF1-5D79-13AEEB94B28E}"/>
                </a:ext>
              </a:extLst>
            </p:cNvPr>
            <p:cNvSpPr/>
            <p:nvPr/>
          </p:nvSpPr>
          <p:spPr>
            <a:xfrm>
              <a:off x="2005781" y="4925961"/>
              <a:ext cx="724557" cy="4707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05287712"/>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B3954"/>
        </a:solidFill>
        <a:effectLst/>
      </p:bgPr>
    </p:bg>
    <p:spTree>
      <p:nvGrpSpPr>
        <p:cNvPr id="1" name="">
          <a:extLst>
            <a:ext uri="{FF2B5EF4-FFF2-40B4-BE49-F238E27FC236}">
              <a16:creationId xmlns:a16="http://schemas.microsoft.com/office/drawing/2014/main" id="{A7AE87FC-AE2D-C0F2-C3E9-164948BF311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E5776D5-E059-1230-28CF-E9A2117EDE97}"/>
              </a:ext>
            </a:extLst>
          </p:cNvPr>
          <p:cNvPicPr>
            <a:picLocks noChangeAspect="1"/>
          </p:cNvPicPr>
          <p:nvPr/>
        </p:nvPicPr>
        <p:blipFill rotWithShape="1">
          <a:blip r:embed="rId2" r:link="rId3">
            <a:extLst>
              <a:ext uri="{28A0092B-C50C-407E-A947-70E740481C1C}">
                <a14:useLocalDpi xmlns:a14="http://schemas.microsoft.com/office/drawing/2010/main" val="0"/>
              </a:ext>
            </a:extLst>
          </a:blip>
          <a:srcRect r="66180"/>
          <a:stretch>
            <a:fillRect/>
          </a:stretch>
        </p:blipFill>
        <p:spPr bwMode="auto">
          <a:xfrm>
            <a:off x="4734611" y="2125441"/>
            <a:ext cx="1964768" cy="23977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0092486"/>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D2594-6FAB-8D04-AE84-9495B66D0BA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307FC62-2083-702C-10C1-8479FDA1A3B2}"/>
              </a:ext>
            </a:extLst>
          </p:cNvPr>
          <p:cNvSpPr txBox="1"/>
          <p:nvPr/>
        </p:nvSpPr>
        <p:spPr>
          <a:xfrm>
            <a:off x="0" y="0"/>
            <a:ext cx="12192000" cy="1323439"/>
          </a:xfrm>
          <a:prstGeom prst="rect">
            <a:avLst/>
          </a:prstGeom>
          <a:noFill/>
        </p:spPr>
        <p:txBody>
          <a:bodyPr wrap="square" rtlCol="0">
            <a:spAutoFit/>
          </a:bodyPr>
          <a:lstStyle/>
          <a:p>
            <a:pPr algn="ctr"/>
            <a:r>
              <a:rPr lang="en-GB" sz="8000" dirty="0">
                <a:latin typeface="Bahnschrift Light" panose="020B0502040204020203" pitchFamily="34" charset="0"/>
              </a:rPr>
              <a:t>The Church as Family</a:t>
            </a:r>
          </a:p>
        </p:txBody>
      </p:sp>
      <p:sp>
        <p:nvSpPr>
          <p:cNvPr id="3" name="TextBox 2">
            <a:extLst>
              <a:ext uri="{FF2B5EF4-FFF2-40B4-BE49-F238E27FC236}">
                <a16:creationId xmlns:a16="http://schemas.microsoft.com/office/drawing/2014/main" id="{A05B5EE5-27CE-8ED1-BC7A-61D5D24C17A4}"/>
              </a:ext>
            </a:extLst>
          </p:cNvPr>
          <p:cNvSpPr txBox="1"/>
          <p:nvPr/>
        </p:nvSpPr>
        <p:spPr>
          <a:xfrm>
            <a:off x="334296" y="1518687"/>
            <a:ext cx="11523407" cy="3170099"/>
          </a:xfrm>
          <a:prstGeom prst="rect">
            <a:avLst/>
          </a:prstGeom>
          <a:noFill/>
        </p:spPr>
        <p:txBody>
          <a:bodyPr wrap="square">
            <a:spAutoFit/>
          </a:bodyPr>
          <a:lstStyle/>
          <a:p>
            <a:r>
              <a:rPr lang="en-GB" sz="4000" dirty="0">
                <a:latin typeface="+mj-lt"/>
              </a:rPr>
              <a:t>“Each of you should use whatever gift you have received to serve others, as faithful stewards of God’s grace in its various forms.”</a:t>
            </a:r>
          </a:p>
          <a:p>
            <a:pPr algn="r"/>
            <a:r>
              <a:rPr lang="en-GB" sz="4000" dirty="0">
                <a:latin typeface="+mj-lt"/>
              </a:rPr>
              <a:t>1 Peter 4:10</a:t>
            </a:r>
          </a:p>
          <a:p>
            <a:endParaRPr lang="en-GB" sz="4000" dirty="0">
              <a:latin typeface="+mj-lt"/>
            </a:endParaRPr>
          </a:p>
        </p:txBody>
      </p:sp>
      <p:grpSp>
        <p:nvGrpSpPr>
          <p:cNvPr id="2" name="Group 1">
            <a:extLst>
              <a:ext uri="{FF2B5EF4-FFF2-40B4-BE49-F238E27FC236}">
                <a16:creationId xmlns:a16="http://schemas.microsoft.com/office/drawing/2014/main" id="{F12CFEEE-EEB7-B3DE-A46A-5A7E1813EB5D}"/>
              </a:ext>
            </a:extLst>
          </p:cNvPr>
          <p:cNvGrpSpPr/>
          <p:nvPr/>
        </p:nvGrpSpPr>
        <p:grpSpPr>
          <a:xfrm>
            <a:off x="29495" y="4513006"/>
            <a:ext cx="2900518" cy="2239298"/>
            <a:chOff x="29495" y="4513006"/>
            <a:chExt cx="2900518" cy="2239298"/>
          </a:xfrm>
        </p:grpSpPr>
        <p:grpSp>
          <p:nvGrpSpPr>
            <p:cNvPr id="5" name="Group 4">
              <a:extLst>
                <a:ext uri="{FF2B5EF4-FFF2-40B4-BE49-F238E27FC236}">
                  <a16:creationId xmlns:a16="http://schemas.microsoft.com/office/drawing/2014/main" id="{D9A882C0-3D3E-7C8A-307C-9FC2E127909D}"/>
                </a:ext>
              </a:extLst>
            </p:cNvPr>
            <p:cNvGrpSpPr/>
            <p:nvPr/>
          </p:nvGrpSpPr>
          <p:grpSpPr>
            <a:xfrm>
              <a:off x="29495" y="4513006"/>
              <a:ext cx="2900518" cy="2239298"/>
              <a:chOff x="29495" y="4513006"/>
              <a:chExt cx="2900518" cy="2239298"/>
            </a:xfrm>
          </p:grpSpPr>
          <p:grpSp>
            <p:nvGrpSpPr>
              <p:cNvPr id="7" name="Group 6">
                <a:extLst>
                  <a:ext uri="{FF2B5EF4-FFF2-40B4-BE49-F238E27FC236}">
                    <a16:creationId xmlns:a16="http://schemas.microsoft.com/office/drawing/2014/main" id="{EEFBBCAF-BE78-B4E6-DEC1-E1335354CE6A}"/>
                  </a:ext>
                </a:extLst>
              </p:cNvPr>
              <p:cNvGrpSpPr/>
              <p:nvPr/>
            </p:nvGrpSpPr>
            <p:grpSpPr>
              <a:xfrm>
                <a:off x="29495" y="4513006"/>
                <a:ext cx="2900518" cy="2239298"/>
                <a:chOff x="29495" y="4513006"/>
                <a:chExt cx="2900518" cy="2239298"/>
              </a:xfrm>
            </p:grpSpPr>
            <p:grpSp>
              <p:nvGrpSpPr>
                <p:cNvPr id="9" name="Group 8">
                  <a:extLst>
                    <a:ext uri="{FF2B5EF4-FFF2-40B4-BE49-F238E27FC236}">
                      <a16:creationId xmlns:a16="http://schemas.microsoft.com/office/drawing/2014/main" id="{2C6B4665-0862-0D42-211F-2790F937F8AF}"/>
                    </a:ext>
                  </a:extLst>
                </p:cNvPr>
                <p:cNvGrpSpPr/>
                <p:nvPr/>
              </p:nvGrpSpPr>
              <p:grpSpPr>
                <a:xfrm>
                  <a:off x="29495" y="4513006"/>
                  <a:ext cx="2900518" cy="2239298"/>
                  <a:chOff x="29495" y="4513006"/>
                  <a:chExt cx="2900518" cy="2239298"/>
                </a:xfrm>
              </p:grpSpPr>
              <p:grpSp>
                <p:nvGrpSpPr>
                  <p:cNvPr id="11" name="Group 10">
                    <a:extLst>
                      <a:ext uri="{FF2B5EF4-FFF2-40B4-BE49-F238E27FC236}">
                        <a16:creationId xmlns:a16="http://schemas.microsoft.com/office/drawing/2014/main" id="{1491928B-6B93-4702-3411-0CE3D922C2DA}"/>
                      </a:ext>
                    </a:extLst>
                  </p:cNvPr>
                  <p:cNvGrpSpPr/>
                  <p:nvPr/>
                </p:nvGrpSpPr>
                <p:grpSpPr>
                  <a:xfrm>
                    <a:off x="29495" y="4513006"/>
                    <a:ext cx="2700843" cy="2239298"/>
                    <a:chOff x="29495" y="4513006"/>
                    <a:chExt cx="2700843" cy="2239298"/>
                  </a:xfrm>
                </p:grpSpPr>
                <p:grpSp>
                  <p:nvGrpSpPr>
                    <p:cNvPr id="13" name="Group 12">
                      <a:extLst>
                        <a:ext uri="{FF2B5EF4-FFF2-40B4-BE49-F238E27FC236}">
                          <a16:creationId xmlns:a16="http://schemas.microsoft.com/office/drawing/2014/main" id="{843BB0D2-D191-08B0-7C8C-0073C706B046}"/>
                        </a:ext>
                      </a:extLst>
                    </p:cNvPr>
                    <p:cNvGrpSpPr/>
                    <p:nvPr/>
                  </p:nvGrpSpPr>
                  <p:grpSpPr>
                    <a:xfrm>
                      <a:off x="29495" y="4513006"/>
                      <a:ext cx="2700843" cy="2239298"/>
                      <a:chOff x="29495" y="4513006"/>
                      <a:chExt cx="2700843" cy="2239298"/>
                    </a:xfrm>
                  </p:grpSpPr>
                  <p:pic>
                    <p:nvPicPr>
                      <p:cNvPr id="15" name="Picture 2" descr="FORWARD IN CHRIST – A Lutheran voice">
                        <a:extLst>
                          <a:ext uri="{FF2B5EF4-FFF2-40B4-BE49-F238E27FC236}">
                            <a16:creationId xmlns:a16="http://schemas.microsoft.com/office/drawing/2014/main" id="{F0319180-18D6-9749-6E7C-A3B58BF28A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839" t="517" r="20806" b="-1"/>
                      <a:stretch>
                        <a:fillRect/>
                      </a:stretch>
                    </p:blipFill>
                    <p:spPr bwMode="auto">
                      <a:xfrm>
                        <a:off x="117986" y="4513006"/>
                        <a:ext cx="2612352" cy="223929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65D33EDA-7350-2AFE-61F9-9E2B831B38E8}"/>
                          </a:ext>
                        </a:extLst>
                      </p:cNvPr>
                      <p:cNvSpPr/>
                      <p:nvPr/>
                    </p:nvSpPr>
                    <p:spPr>
                      <a:xfrm>
                        <a:off x="29495" y="6123039"/>
                        <a:ext cx="304801" cy="6292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Rectangle 13">
                      <a:extLst>
                        <a:ext uri="{FF2B5EF4-FFF2-40B4-BE49-F238E27FC236}">
                          <a16:creationId xmlns:a16="http://schemas.microsoft.com/office/drawing/2014/main" id="{A9134CD6-E220-9B9E-8E57-B491AC0AD393}"/>
                        </a:ext>
                      </a:extLst>
                    </p:cNvPr>
                    <p:cNvSpPr/>
                    <p:nvPr/>
                  </p:nvSpPr>
                  <p:spPr>
                    <a:xfrm>
                      <a:off x="117986" y="4591665"/>
                      <a:ext cx="304801" cy="6292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11">
                    <a:extLst>
                      <a:ext uri="{FF2B5EF4-FFF2-40B4-BE49-F238E27FC236}">
                        <a16:creationId xmlns:a16="http://schemas.microsoft.com/office/drawing/2014/main" id="{605154DA-74C8-D995-5755-9E5CB2DE835C}"/>
                      </a:ext>
                    </a:extLst>
                  </p:cNvPr>
                  <p:cNvSpPr/>
                  <p:nvPr/>
                </p:nvSpPr>
                <p:spPr>
                  <a:xfrm>
                    <a:off x="2005781" y="6646606"/>
                    <a:ext cx="924232" cy="1056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Rectangle 9">
                  <a:extLst>
                    <a:ext uri="{FF2B5EF4-FFF2-40B4-BE49-F238E27FC236}">
                      <a16:creationId xmlns:a16="http://schemas.microsoft.com/office/drawing/2014/main" id="{F3F848CA-EDC8-BE80-BAEC-54A646D75E54}"/>
                    </a:ext>
                  </a:extLst>
                </p:cNvPr>
                <p:cNvSpPr/>
                <p:nvPr/>
              </p:nvSpPr>
              <p:spPr>
                <a:xfrm>
                  <a:off x="2300748" y="5329084"/>
                  <a:ext cx="518081" cy="609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Rectangle 7">
                <a:extLst>
                  <a:ext uri="{FF2B5EF4-FFF2-40B4-BE49-F238E27FC236}">
                    <a16:creationId xmlns:a16="http://schemas.microsoft.com/office/drawing/2014/main" id="{0DA73CA2-43A7-AC0A-6503-B749B8EDCA22}"/>
                  </a:ext>
                </a:extLst>
              </p:cNvPr>
              <p:cNvSpPr/>
              <p:nvPr/>
            </p:nvSpPr>
            <p:spPr>
              <a:xfrm>
                <a:off x="1582994" y="4729316"/>
                <a:ext cx="422787" cy="3342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a:extLst>
                <a:ext uri="{FF2B5EF4-FFF2-40B4-BE49-F238E27FC236}">
                  <a16:creationId xmlns:a16="http://schemas.microsoft.com/office/drawing/2014/main" id="{D841C165-9DB3-E059-F55C-3EB1DE4F780F}"/>
                </a:ext>
              </a:extLst>
            </p:cNvPr>
            <p:cNvSpPr/>
            <p:nvPr/>
          </p:nvSpPr>
          <p:spPr>
            <a:xfrm>
              <a:off x="2005781" y="4925961"/>
              <a:ext cx="724557" cy="4707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81615521"/>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73933-1F30-8223-1A60-E76AA354F159}"/>
            </a:ext>
          </a:extLst>
        </p:cNvPr>
        <p:cNvGrpSpPr/>
        <p:nvPr/>
      </p:nvGrpSpPr>
      <p:grpSpPr>
        <a:xfrm>
          <a:off x="0" y="0"/>
          <a:ext cx="0" cy="0"/>
          <a:chOff x="0" y="0"/>
          <a:chExt cx="0" cy="0"/>
        </a:xfrm>
      </p:grpSpPr>
      <p:pic>
        <p:nvPicPr>
          <p:cNvPr id="1026" name="Picture 2" descr="FORWARD IN CHRIST – A Lutheran voice">
            <a:extLst>
              <a:ext uri="{FF2B5EF4-FFF2-40B4-BE49-F238E27FC236}">
                <a16:creationId xmlns:a16="http://schemas.microsoft.com/office/drawing/2014/main" id="{6DC75368-CFBF-993C-6D76-BF4102B1A4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0206"/>
            <a:ext cx="12192000" cy="57100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5639A09-FF51-E8E8-0FF2-85D1BCACC5EA}"/>
              </a:ext>
            </a:extLst>
          </p:cNvPr>
          <p:cNvSpPr txBox="1"/>
          <p:nvPr/>
        </p:nvSpPr>
        <p:spPr>
          <a:xfrm>
            <a:off x="0" y="0"/>
            <a:ext cx="12192000" cy="1323439"/>
          </a:xfrm>
          <a:prstGeom prst="rect">
            <a:avLst/>
          </a:prstGeom>
          <a:noFill/>
        </p:spPr>
        <p:txBody>
          <a:bodyPr wrap="square" rtlCol="0">
            <a:spAutoFit/>
          </a:bodyPr>
          <a:lstStyle/>
          <a:p>
            <a:pPr algn="ctr"/>
            <a:r>
              <a:rPr lang="en-GB" sz="8000" dirty="0">
                <a:latin typeface="Bahnschrift Light" panose="020B0502040204020203" pitchFamily="34" charset="0"/>
              </a:rPr>
              <a:t>The Church as Family</a:t>
            </a:r>
          </a:p>
        </p:txBody>
      </p:sp>
    </p:spTree>
    <p:extLst>
      <p:ext uri="{BB962C8B-B14F-4D97-AF65-F5344CB8AC3E}">
        <p14:creationId xmlns:p14="http://schemas.microsoft.com/office/powerpoint/2010/main" val="4098593874"/>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24001-A1B3-3375-1DE7-925C8E7B691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ACAA42D-889C-75EE-DFC5-1E692E24373F}"/>
              </a:ext>
            </a:extLst>
          </p:cNvPr>
          <p:cNvSpPr txBox="1"/>
          <p:nvPr/>
        </p:nvSpPr>
        <p:spPr>
          <a:xfrm>
            <a:off x="0" y="0"/>
            <a:ext cx="12192000" cy="1323439"/>
          </a:xfrm>
          <a:prstGeom prst="rect">
            <a:avLst/>
          </a:prstGeom>
          <a:noFill/>
        </p:spPr>
        <p:txBody>
          <a:bodyPr wrap="square" rtlCol="0">
            <a:spAutoFit/>
          </a:bodyPr>
          <a:lstStyle/>
          <a:p>
            <a:pPr algn="ctr"/>
            <a:r>
              <a:rPr lang="en-GB" sz="8000" dirty="0">
                <a:latin typeface="Bahnschrift Light" panose="020B0502040204020203" pitchFamily="34" charset="0"/>
              </a:rPr>
              <a:t>The Church as Family</a:t>
            </a:r>
          </a:p>
        </p:txBody>
      </p:sp>
      <p:grpSp>
        <p:nvGrpSpPr>
          <p:cNvPr id="6" name="Group 5">
            <a:extLst>
              <a:ext uri="{FF2B5EF4-FFF2-40B4-BE49-F238E27FC236}">
                <a16:creationId xmlns:a16="http://schemas.microsoft.com/office/drawing/2014/main" id="{1EB76AF9-D503-FB6D-16C8-804C6249E10E}"/>
              </a:ext>
            </a:extLst>
          </p:cNvPr>
          <p:cNvGrpSpPr/>
          <p:nvPr/>
        </p:nvGrpSpPr>
        <p:grpSpPr>
          <a:xfrm>
            <a:off x="2885764" y="1323439"/>
            <a:ext cx="7010402" cy="5316794"/>
            <a:chOff x="29495" y="4513006"/>
            <a:chExt cx="2900518" cy="2239298"/>
          </a:xfrm>
        </p:grpSpPr>
        <p:grpSp>
          <p:nvGrpSpPr>
            <p:cNvPr id="7" name="Group 6">
              <a:extLst>
                <a:ext uri="{FF2B5EF4-FFF2-40B4-BE49-F238E27FC236}">
                  <a16:creationId xmlns:a16="http://schemas.microsoft.com/office/drawing/2014/main" id="{242B7211-BD44-F760-C105-E264457E172B}"/>
                </a:ext>
              </a:extLst>
            </p:cNvPr>
            <p:cNvGrpSpPr/>
            <p:nvPr/>
          </p:nvGrpSpPr>
          <p:grpSpPr>
            <a:xfrm>
              <a:off x="29495" y="4513006"/>
              <a:ext cx="2900518" cy="2239298"/>
              <a:chOff x="29495" y="4513006"/>
              <a:chExt cx="2900518" cy="2239298"/>
            </a:xfrm>
          </p:grpSpPr>
          <p:grpSp>
            <p:nvGrpSpPr>
              <p:cNvPr id="9" name="Group 8">
                <a:extLst>
                  <a:ext uri="{FF2B5EF4-FFF2-40B4-BE49-F238E27FC236}">
                    <a16:creationId xmlns:a16="http://schemas.microsoft.com/office/drawing/2014/main" id="{8CFEE6B4-D940-6B28-A682-99DDFB59B4AE}"/>
                  </a:ext>
                </a:extLst>
              </p:cNvPr>
              <p:cNvGrpSpPr/>
              <p:nvPr/>
            </p:nvGrpSpPr>
            <p:grpSpPr>
              <a:xfrm>
                <a:off x="29495" y="4513006"/>
                <a:ext cx="2900518" cy="2239298"/>
                <a:chOff x="29495" y="4513006"/>
                <a:chExt cx="2900518" cy="2239298"/>
              </a:xfrm>
            </p:grpSpPr>
            <p:grpSp>
              <p:nvGrpSpPr>
                <p:cNvPr id="11" name="Group 10">
                  <a:extLst>
                    <a:ext uri="{FF2B5EF4-FFF2-40B4-BE49-F238E27FC236}">
                      <a16:creationId xmlns:a16="http://schemas.microsoft.com/office/drawing/2014/main" id="{C5768B16-6115-1420-D702-C31A8A023FC5}"/>
                    </a:ext>
                  </a:extLst>
                </p:cNvPr>
                <p:cNvGrpSpPr/>
                <p:nvPr/>
              </p:nvGrpSpPr>
              <p:grpSpPr>
                <a:xfrm>
                  <a:off x="29495" y="4513006"/>
                  <a:ext cx="2900518" cy="2239298"/>
                  <a:chOff x="29495" y="4513006"/>
                  <a:chExt cx="2900518" cy="2239298"/>
                </a:xfrm>
              </p:grpSpPr>
              <p:grpSp>
                <p:nvGrpSpPr>
                  <p:cNvPr id="13" name="Group 12">
                    <a:extLst>
                      <a:ext uri="{FF2B5EF4-FFF2-40B4-BE49-F238E27FC236}">
                        <a16:creationId xmlns:a16="http://schemas.microsoft.com/office/drawing/2014/main" id="{08CD2F17-D190-D801-DB5D-8D1ED8004589}"/>
                      </a:ext>
                    </a:extLst>
                  </p:cNvPr>
                  <p:cNvGrpSpPr/>
                  <p:nvPr/>
                </p:nvGrpSpPr>
                <p:grpSpPr>
                  <a:xfrm>
                    <a:off x="29495" y="4513006"/>
                    <a:ext cx="2700843" cy="2239298"/>
                    <a:chOff x="29495" y="4513006"/>
                    <a:chExt cx="2700843" cy="2239298"/>
                  </a:xfrm>
                </p:grpSpPr>
                <p:grpSp>
                  <p:nvGrpSpPr>
                    <p:cNvPr id="15" name="Group 14">
                      <a:extLst>
                        <a:ext uri="{FF2B5EF4-FFF2-40B4-BE49-F238E27FC236}">
                          <a16:creationId xmlns:a16="http://schemas.microsoft.com/office/drawing/2014/main" id="{F9DA1B98-308A-7ACB-D327-BA6C61DE5B66}"/>
                        </a:ext>
                      </a:extLst>
                    </p:cNvPr>
                    <p:cNvGrpSpPr/>
                    <p:nvPr/>
                  </p:nvGrpSpPr>
                  <p:grpSpPr>
                    <a:xfrm>
                      <a:off x="29495" y="4513006"/>
                      <a:ext cx="2700843" cy="2239298"/>
                      <a:chOff x="29495" y="4513006"/>
                      <a:chExt cx="2700843" cy="2239298"/>
                    </a:xfrm>
                  </p:grpSpPr>
                  <p:pic>
                    <p:nvPicPr>
                      <p:cNvPr id="17" name="Picture 2" descr="FORWARD IN CHRIST – A Lutheran voice">
                        <a:extLst>
                          <a:ext uri="{FF2B5EF4-FFF2-40B4-BE49-F238E27FC236}">
                            <a16:creationId xmlns:a16="http://schemas.microsoft.com/office/drawing/2014/main" id="{65BA73CE-655C-49A1-0F6F-8B4CB91056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839" t="517" r="20806" b="-1"/>
                      <a:stretch>
                        <a:fillRect/>
                      </a:stretch>
                    </p:blipFill>
                    <p:spPr bwMode="auto">
                      <a:xfrm>
                        <a:off x="117986" y="4513006"/>
                        <a:ext cx="2612352" cy="2239298"/>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CE1EB642-593F-90C7-994B-1F9999492BB6}"/>
                          </a:ext>
                        </a:extLst>
                      </p:cNvPr>
                      <p:cNvSpPr/>
                      <p:nvPr/>
                    </p:nvSpPr>
                    <p:spPr>
                      <a:xfrm>
                        <a:off x="29495" y="6123039"/>
                        <a:ext cx="304801" cy="6292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Rectangle 15">
                      <a:extLst>
                        <a:ext uri="{FF2B5EF4-FFF2-40B4-BE49-F238E27FC236}">
                          <a16:creationId xmlns:a16="http://schemas.microsoft.com/office/drawing/2014/main" id="{B4B6316F-C3E9-986C-AB7B-2BE5F13D1326}"/>
                        </a:ext>
                      </a:extLst>
                    </p:cNvPr>
                    <p:cNvSpPr/>
                    <p:nvPr/>
                  </p:nvSpPr>
                  <p:spPr>
                    <a:xfrm>
                      <a:off x="117986" y="4591665"/>
                      <a:ext cx="304801" cy="6292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Rectangle 13">
                    <a:extLst>
                      <a:ext uri="{FF2B5EF4-FFF2-40B4-BE49-F238E27FC236}">
                        <a16:creationId xmlns:a16="http://schemas.microsoft.com/office/drawing/2014/main" id="{822A8442-EB4D-6339-F0D6-F2296CF1A34D}"/>
                      </a:ext>
                    </a:extLst>
                  </p:cNvPr>
                  <p:cNvSpPr/>
                  <p:nvPr/>
                </p:nvSpPr>
                <p:spPr>
                  <a:xfrm>
                    <a:off x="2005781" y="6646606"/>
                    <a:ext cx="924232" cy="1056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11">
                  <a:extLst>
                    <a:ext uri="{FF2B5EF4-FFF2-40B4-BE49-F238E27FC236}">
                      <a16:creationId xmlns:a16="http://schemas.microsoft.com/office/drawing/2014/main" id="{E78B08E4-34E9-655D-07EE-5B8F9D35AAA6}"/>
                    </a:ext>
                  </a:extLst>
                </p:cNvPr>
                <p:cNvSpPr/>
                <p:nvPr/>
              </p:nvSpPr>
              <p:spPr>
                <a:xfrm>
                  <a:off x="2300748" y="5329084"/>
                  <a:ext cx="518081" cy="609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Rectangle 9">
                <a:extLst>
                  <a:ext uri="{FF2B5EF4-FFF2-40B4-BE49-F238E27FC236}">
                    <a16:creationId xmlns:a16="http://schemas.microsoft.com/office/drawing/2014/main" id="{F87CA481-8E9B-F78D-7258-AA05C452DC32}"/>
                  </a:ext>
                </a:extLst>
              </p:cNvPr>
              <p:cNvSpPr/>
              <p:nvPr/>
            </p:nvSpPr>
            <p:spPr>
              <a:xfrm>
                <a:off x="1582994" y="4729316"/>
                <a:ext cx="422787" cy="3342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Rectangle 7">
              <a:extLst>
                <a:ext uri="{FF2B5EF4-FFF2-40B4-BE49-F238E27FC236}">
                  <a16:creationId xmlns:a16="http://schemas.microsoft.com/office/drawing/2014/main" id="{5C52C17D-EB01-567D-CE16-F03E02A6AFD8}"/>
                </a:ext>
              </a:extLst>
            </p:cNvPr>
            <p:cNvSpPr/>
            <p:nvPr/>
          </p:nvSpPr>
          <p:spPr>
            <a:xfrm>
              <a:off x="2005781" y="4925961"/>
              <a:ext cx="724557" cy="4707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483618624"/>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A4D2D-F9A6-1C2E-B9BD-5A42CAE20740}"/>
            </a:ext>
          </a:extLst>
        </p:cNvPr>
        <p:cNvGrpSpPr/>
        <p:nvPr/>
      </p:nvGrpSpPr>
      <p:grpSpPr>
        <a:xfrm>
          <a:off x="0" y="0"/>
          <a:ext cx="0" cy="0"/>
          <a:chOff x="0" y="0"/>
          <a:chExt cx="0" cy="0"/>
        </a:xfrm>
      </p:grpSpPr>
      <p:pic>
        <p:nvPicPr>
          <p:cNvPr id="1026" name="Picture 2" descr="FORWARD IN CHRIST – A Lutheran voice">
            <a:extLst>
              <a:ext uri="{FF2B5EF4-FFF2-40B4-BE49-F238E27FC236}">
                <a16:creationId xmlns:a16="http://schemas.microsoft.com/office/drawing/2014/main" id="{332C2752-9A04-9FA2-1C71-25AA93FD8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0206"/>
            <a:ext cx="12192000" cy="57100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E893021-CBA9-266F-1457-45CF3E359ADC}"/>
              </a:ext>
            </a:extLst>
          </p:cNvPr>
          <p:cNvSpPr txBox="1"/>
          <p:nvPr/>
        </p:nvSpPr>
        <p:spPr>
          <a:xfrm>
            <a:off x="0" y="0"/>
            <a:ext cx="12192000" cy="1323439"/>
          </a:xfrm>
          <a:prstGeom prst="rect">
            <a:avLst/>
          </a:prstGeom>
          <a:noFill/>
        </p:spPr>
        <p:txBody>
          <a:bodyPr wrap="square" rtlCol="0">
            <a:spAutoFit/>
          </a:bodyPr>
          <a:lstStyle/>
          <a:p>
            <a:pPr algn="ctr"/>
            <a:r>
              <a:rPr lang="en-GB" sz="8000" dirty="0">
                <a:latin typeface="Bahnschrift Light" panose="020B0502040204020203" pitchFamily="34" charset="0"/>
              </a:rPr>
              <a:t>The Church as Family</a:t>
            </a:r>
          </a:p>
        </p:txBody>
      </p:sp>
    </p:spTree>
    <p:extLst>
      <p:ext uri="{BB962C8B-B14F-4D97-AF65-F5344CB8AC3E}">
        <p14:creationId xmlns:p14="http://schemas.microsoft.com/office/powerpoint/2010/main" val="2964251766"/>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17AE9-193E-7FAA-FBAB-7DEFD57AD6C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9204E6F-0651-D13B-6679-ECFDD7D8AEDC}"/>
              </a:ext>
            </a:extLst>
          </p:cNvPr>
          <p:cNvSpPr txBox="1"/>
          <p:nvPr/>
        </p:nvSpPr>
        <p:spPr>
          <a:xfrm>
            <a:off x="0" y="0"/>
            <a:ext cx="12192000" cy="1323439"/>
          </a:xfrm>
          <a:prstGeom prst="rect">
            <a:avLst/>
          </a:prstGeom>
          <a:noFill/>
        </p:spPr>
        <p:txBody>
          <a:bodyPr wrap="square" rtlCol="0">
            <a:spAutoFit/>
          </a:bodyPr>
          <a:lstStyle/>
          <a:p>
            <a:pPr algn="ctr"/>
            <a:r>
              <a:rPr lang="en-GB" sz="8000" dirty="0">
                <a:latin typeface="Bahnschrift Light" panose="020B0502040204020203" pitchFamily="34" charset="0"/>
              </a:rPr>
              <a:t>The Church as Family</a:t>
            </a:r>
          </a:p>
        </p:txBody>
      </p:sp>
      <p:sp>
        <p:nvSpPr>
          <p:cNvPr id="3" name="TextBox 2">
            <a:extLst>
              <a:ext uri="{FF2B5EF4-FFF2-40B4-BE49-F238E27FC236}">
                <a16:creationId xmlns:a16="http://schemas.microsoft.com/office/drawing/2014/main" id="{E184DD81-E2E9-5554-A6F4-2ACDE1DFA291}"/>
              </a:ext>
            </a:extLst>
          </p:cNvPr>
          <p:cNvSpPr txBox="1"/>
          <p:nvPr/>
        </p:nvSpPr>
        <p:spPr>
          <a:xfrm>
            <a:off x="334296" y="1518687"/>
            <a:ext cx="11523407" cy="3170099"/>
          </a:xfrm>
          <a:prstGeom prst="rect">
            <a:avLst/>
          </a:prstGeom>
          <a:noFill/>
        </p:spPr>
        <p:txBody>
          <a:bodyPr wrap="square">
            <a:spAutoFit/>
          </a:bodyPr>
          <a:lstStyle/>
          <a:p>
            <a:r>
              <a:rPr lang="en-GB" sz="4000" dirty="0">
                <a:latin typeface="+mj-lt"/>
              </a:rPr>
              <a:t>"God blessed them and said to them, ‘Be fruitful and increase in number; fill the earth and subdue it. Rule over the fish of the sea and the birds of the air and over every living creature that moves on the ground.’” </a:t>
            </a:r>
          </a:p>
          <a:p>
            <a:pPr algn="r"/>
            <a:r>
              <a:rPr lang="en-GB" sz="4000" dirty="0">
                <a:latin typeface="+mj-lt"/>
              </a:rPr>
              <a:t>Genesis 1:28</a:t>
            </a:r>
          </a:p>
        </p:txBody>
      </p:sp>
      <p:grpSp>
        <p:nvGrpSpPr>
          <p:cNvPr id="6" name="Group 5">
            <a:extLst>
              <a:ext uri="{FF2B5EF4-FFF2-40B4-BE49-F238E27FC236}">
                <a16:creationId xmlns:a16="http://schemas.microsoft.com/office/drawing/2014/main" id="{7B60E559-78F2-3299-535A-F74365FD7B55}"/>
              </a:ext>
            </a:extLst>
          </p:cNvPr>
          <p:cNvGrpSpPr/>
          <p:nvPr/>
        </p:nvGrpSpPr>
        <p:grpSpPr>
          <a:xfrm>
            <a:off x="29495" y="4513006"/>
            <a:ext cx="2700843" cy="2239298"/>
            <a:chOff x="29495" y="4513006"/>
            <a:chExt cx="2700843" cy="2239298"/>
          </a:xfrm>
        </p:grpSpPr>
        <p:pic>
          <p:nvPicPr>
            <p:cNvPr id="1026" name="Picture 2" descr="FORWARD IN CHRIST – A Lutheran voice">
              <a:extLst>
                <a:ext uri="{FF2B5EF4-FFF2-40B4-BE49-F238E27FC236}">
                  <a16:creationId xmlns:a16="http://schemas.microsoft.com/office/drawing/2014/main" id="{77E314F6-3AFD-320A-2714-6191A71D7E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839" t="517" r="20806" b="-1"/>
            <a:stretch>
              <a:fillRect/>
            </a:stretch>
          </p:blipFill>
          <p:spPr bwMode="auto">
            <a:xfrm>
              <a:off x="117986" y="4513006"/>
              <a:ext cx="2612352" cy="22392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47AA538-832B-BC14-F81C-B5308453F74F}"/>
                </a:ext>
              </a:extLst>
            </p:cNvPr>
            <p:cNvSpPr/>
            <p:nvPr/>
          </p:nvSpPr>
          <p:spPr>
            <a:xfrm>
              <a:off x="29495" y="6123039"/>
              <a:ext cx="304801" cy="6292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52902424"/>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7904B-CEEA-8509-7E93-71342642DEA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C156628-B9ED-F65D-FD51-18CDD33E4157}"/>
              </a:ext>
            </a:extLst>
          </p:cNvPr>
          <p:cNvSpPr txBox="1"/>
          <p:nvPr/>
        </p:nvSpPr>
        <p:spPr>
          <a:xfrm>
            <a:off x="0" y="0"/>
            <a:ext cx="12192000" cy="1323439"/>
          </a:xfrm>
          <a:prstGeom prst="rect">
            <a:avLst/>
          </a:prstGeom>
          <a:noFill/>
        </p:spPr>
        <p:txBody>
          <a:bodyPr wrap="square" rtlCol="0">
            <a:spAutoFit/>
          </a:bodyPr>
          <a:lstStyle/>
          <a:p>
            <a:pPr algn="ctr"/>
            <a:r>
              <a:rPr lang="en-GB" sz="8000" dirty="0">
                <a:latin typeface="Bahnschrift Light" panose="020B0502040204020203" pitchFamily="34" charset="0"/>
              </a:rPr>
              <a:t>The Church as Family</a:t>
            </a:r>
          </a:p>
        </p:txBody>
      </p:sp>
      <p:sp>
        <p:nvSpPr>
          <p:cNvPr id="3" name="TextBox 2">
            <a:extLst>
              <a:ext uri="{FF2B5EF4-FFF2-40B4-BE49-F238E27FC236}">
                <a16:creationId xmlns:a16="http://schemas.microsoft.com/office/drawing/2014/main" id="{BD9E7621-CDB8-BE4C-EB5D-DAF99A793988}"/>
              </a:ext>
            </a:extLst>
          </p:cNvPr>
          <p:cNvSpPr txBox="1"/>
          <p:nvPr/>
        </p:nvSpPr>
        <p:spPr>
          <a:xfrm>
            <a:off x="334296" y="1518687"/>
            <a:ext cx="11523407" cy="5016758"/>
          </a:xfrm>
          <a:prstGeom prst="rect">
            <a:avLst/>
          </a:prstGeom>
          <a:noFill/>
        </p:spPr>
        <p:txBody>
          <a:bodyPr wrap="square">
            <a:spAutoFit/>
          </a:bodyPr>
          <a:lstStyle/>
          <a:p>
            <a:r>
              <a:rPr lang="en-GB" sz="4000" dirty="0">
                <a:latin typeface="+mj-lt"/>
              </a:rPr>
              <a:t>Children, obey your parents in the Lord, for this is right. ‘Honour your father and mother’– which is the first commandment with a promise – ‘so that it may go well with you and that you may enjoy long life on the earth.’</a:t>
            </a:r>
          </a:p>
          <a:p>
            <a:r>
              <a:rPr lang="en-GB" sz="4000" dirty="0">
                <a:latin typeface="+mj-lt"/>
              </a:rPr>
              <a:t>Fathers, do not exasperate your children; instead, bring</a:t>
            </a:r>
          </a:p>
          <a:p>
            <a:r>
              <a:rPr lang="en-GB" sz="4000" dirty="0">
                <a:latin typeface="+mj-lt"/>
              </a:rPr>
              <a:t>                them up in the training and instruction of </a:t>
            </a:r>
          </a:p>
          <a:p>
            <a:r>
              <a:rPr lang="en-GB" sz="4000" dirty="0">
                <a:latin typeface="+mj-lt"/>
              </a:rPr>
              <a:t>                           the Lord.</a:t>
            </a:r>
          </a:p>
          <a:p>
            <a:pPr algn="r"/>
            <a:r>
              <a:rPr lang="en-GB" sz="4000" dirty="0">
                <a:latin typeface="+mj-lt"/>
              </a:rPr>
              <a:t>Ephesian 6:1-4</a:t>
            </a:r>
          </a:p>
        </p:txBody>
      </p:sp>
      <p:grpSp>
        <p:nvGrpSpPr>
          <p:cNvPr id="8" name="Group 7">
            <a:extLst>
              <a:ext uri="{FF2B5EF4-FFF2-40B4-BE49-F238E27FC236}">
                <a16:creationId xmlns:a16="http://schemas.microsoft.com/office/drawing/2014/main" id="{3636A954-D4A6-022E-E23E-2AB8354AE911}"/>
              </a:ext>
            </a:extLst>
          </p:cNvPr>
          <p:cNvGrpSpPr/>
          <p:nvPr/>
        </p:nvGrpSpPr>
        <p:grpSpPr>
          <a:xfrm>
            <a:off x="29495" y="4513006"/>
            <a:ext cx="2700843" cy="2239298"/>
            <a:chOff x="29495" y="4513006"/>
            <a:chExt cx="2700843" cy="2239298"/>
          </a:xfrm>
        </p:grpSpPr>
        <p:grpSp>
          <p:nvGrpSpPr>
            <p:cNvPr id="2" name="Group 1">
              <a:extLst>
                <a:ext uri="{FF2B5EF4-FFF2-40B4-BE49-F238E27FC236}">
                  <a16:creationId xmlns:a16="http://schemas.microsoft.com/office/drawing/2014/main" id="{26C0CC00-BDB5-F28D-8D39-6ECEEA996A18}"/>
                </a:ext>
              </a:extLst>
            </p:cNvPr>
            <p:cNvGrpSpPr/>
            <p:nvPr/>
          </p:nvGrpSpPr>
          <p:grpSpPr>
            <a:xfrm>
              <a:off x="29495" y="4513006"/>
              <a:ext cx="2700843" cy="2239298"/>
              <a:chOff x="29495" y="4513006"/>
              <a:chExt cx="2700843" cy="2239298"/>
            </a:xfrm>
          </p:grpSpPr>
          <p:pic>
            <p:nvPicPr>
              <p:cNvPr id="5" name="Picture 2" descr="FORWARD IN CHRIST – A Lutheran voice">
                <a:extLst>
                  <a:ext uri="{FF2B5EF4-FFF2-40B4-BE49-F238E27FC236}">
                    <a16:creationId xmlns:a16="http://schemas.microsoft.com/office/drawing/2014/main" id="{78A673FE-3530-1ABF-43DC-0B150CE5D0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839" t="517" r="20806" b="-1"/>
              <a:stretch>
                <a:fillRect/>
              </a:stretch>
            </p:blipFill>
            <p:spPr bwMode="auto">
              <a:xfrm>
                <a:off x="117986" y="4513006"/>
                <a:ext cx="2612352" cy="223929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F5C3870-9FF6-9946-AB3E-5C8993F143E9}"/>
                  </a:ext>
                </a:extLst>
              </p:cNvPr>
              <p:cNvSpPr/>
              <p:nvPr/>
            </p:nvSpPr>
            <p:spPr>
              <a:xfrm>
                <a:off x="29495" y="6123039"/>
                <a:ext cx="304801" cy="6292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Rectangle 6">
              <a:extLst>
                <a:ext uri="{FF2B5EF4-FFF2-40B4-BE49-F238E27FC236}">
                  <a16:creationId xmlns:a16="http://schemas.microsoft.com/office/drawing/2014/main" id="{AE615BE7-8F1A-4CF3-2ABD-B1E142BB068B}"/>
                </a:ext>
              </a:extLst>
            </p:cNvPr>
            <p:cNvSpPr/>
            <p:nvPr/>
          </p:nvSpPr>
          <p:spPr>
            <a:xfrm>
              <a:off x="117986" y="4591665"/>
              <a:ext cx="304801" cy="6292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666357217"/>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DCC9F-FD5E-3B3C-304F-C19B7B03586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6EE46D3-6531-E401-3B82-40783ED6EB81}"/>
              </a:ext>
            </a:extLst>
          </p:cNvPr>
          <p:cNvSpPr txBox="1"/>
          <p:nvPr/>
        </p:nvSpPr>
        <p:spPr>
          <a:xfrm>
            <a:off x="0" y="0"/>
            <a:ext cx="12192000" cy="1323439"/>
          </a:xfrm>
          <a:prstGeom prst="rect">
            <a:avLst/>
          </a:prstGeom>
          <a:noFill/>
        </p:spPr>
        <p:txBody>
          <a:bodyPr wrap="square" rtlCol="0">
            <a:spAutoFit/>
          </a:bodyPr>
          <a:lstStyle/>
          <a:p>
            <a:pPr algn="ctr"/>
            <a:r>
              <a:rPr lang="en-GB" sz="8000" dirty="0">
                <a:latin typeface="Bahnschrift Light" panose="020B0502040204020203" pitchFamily="34" charset="0"/>
              </a:rPr>
              <a:t>The Church as Family</a:t>
            </a:r>
          </a:p>
        </p:txBody>
      </p:sp>
      <p:sp>
        <p:nvSpPr>
          <p:cNvPr id="3" name="TextBox 2">
            <a:extLst>
              <a:ext uri="{FF2B5EF4-FFF2-40B4-BE49-F238E27FC236}">
                <a16:creationId xmlns:a16="http://schemas.microsoft.com/office/drawing/2014/main" id="{FA237468-6812-F4F6-D044-40E3B9840C88}"/>
              </a:ext>
            </a:extLst>
          </p:cNvPr>
          <p:cNvSpPr txBox="1"/>
          <p:nvPr/>
        </p:nvSpPr>
        <p:spPr>
          <a:xfrm>
            <a:off x="334296" y="1518687"/>
            <a:ext cx="11523407" cy="3170099"/>
          </a:xfrm>
          <a:prstGeom prst="rect">
            <a:avLst/>
          </a:prstGeom>
          <a:noFill/>
        </p:spPr>
        <p:txBody>
          <a:bodyPr wrap="square">
            <a:spAutoFit/>
          </a:bodyPr>
          <a:lstStyle/>
          <a:p>
            <a:r>
              <a:rPr lang="en-GB" sz="4000" dirty="0">
                <a:latin typeface="+mj-lt"/>
              </a:rPr>
              <a:t>Children, obey your parents in everything, for this pleases the Lord.</a:t>
            </a:r>
          </a:p>
          <a:p>
            <a:r>
              <a:rPr lang="en-GB" sz="4000" dirty="0">
                <a:latin typeface="+mj-lt"/>
              </a:rPr>
              <a:t>Fathers, do not embitter your children, or they will become discouraged</a:t>
            </a:r>
          </a:p>
          <a:p>
            <a:pPr algn="r"/>
            <a:r>
              <a:rPr lang="en-GB" sz="4000" dirty="0">
                <a:latin typeface="+mj-lt"/>
              </a:rPr>
              <a:t>Colossians 3:20-21</a:t>
            </a:r>
          </a:p>
        </p:txBody>
      </p:sp>
      <p:grpSp>
        <p:nvGrpSpPr>
          <p:cNvPr id="10" name="Group 9">
            <a:extLst>
              <a:ext uri="{FF2B5EF4-FFF2-40B4-BE49-F238E27FC236}">
                <a16:creationId xmlns:a16="http://schemas.microsoft.com/office/drawing/2014/main" id="{180A0632-71AA-27CA-3FA8-7E85E9BF33D3}"/>
              </a:ext>
            </a:extLst>
          </p:cNvPr>
          <p:cNvGrpSpPr/>
          <p:nvPr/>
        </p:nvGrpSpPr>
        <p:grpSpPr>
          <a:xfrm>
            <a:off x="29495" y="4513006"/>
            <a:ext cx="2900518" cy="2239298"/>
            <a:chOff x="29495" y="4513006"/>
            <a:chExt cx="2900518" cy="2239298"/>
          </a:xfrm>
        </p:grpSpPr>
        <p:grpSp>
          <p:nvGrpSpPr>
            <p:cNvPr id="2" name="Group 1">
              <a:extLst>
                <a:ext uri="{FF2B5EF4-FFF2-40B4-BE49-F238E27FC236}">
                  <a16:creationId xmlns:a16="http://schemas.microsoft.com/office/drawing/2014/main" id="{1C39743A-861F-2F03-959C-E1678B61EB22}"/>
                </a:ext>
              </a:extLst>
            </p:cNvPr>
            <p:cNvGrpSpPr/>
            <p:nvPr/>
          </p:nvGrpSpPr>
          <p:grpSpPr>
            <a:xfrm>
              <a:off x="29495" y="4513006"/>
              <a:ext cx="2700843" cy="2239298"/>
              <a:chOff x="29495" y="4513006"/>
              <a:chExt cx="2700843" cy="2239298"/>
            </a:xfrm>
          </p:grpSpPr>
          <p:grpSp>
            <p:nvGrpSpPr>
              <p:cNvPr id="5" name="Group 4">
                <a:extLst>
                  <a:ext uri="{FF2B5EF4-FFF2-40B4-BE49-F238E27FC236}">
                    <a16:creationId xmlns:a16="http://schemas.microsoft.com/office/drawing/2014/main" id="{9B7A8A5E-48F1-8563-ECFC-CD5F89AF194D}"/>
                  </a:ext>
                </a:extLst>
              </p:cNvPr>
              <p:cNvGrpSpPr/>
              <p:nvPr/>
            </p:nvGrpSpPr>
            <p:grpSpPr>
              <a:xfrm>
                <a:off x="29495" y="4513006"/>
                <a:ext cx="2700843" cy="2239298"/>
                <a:chOff x="29495" y="4513006"/>
                <a:chExt cx="2700843" cy="2239298"/>
              </a:xfrm>
            </p:grpSpPr>
            <p:pic>
              <p:nvPicPr>
                <p:cNvPr id="7" name="Picture 2" descr="FORWARD IN CHRIST – A Lutheran voice">
                  <a:extLst>
                    <a:ext uri="{FF2B5EF4-FFF2-40B4-BE49-F238E27FC236}">
                      <a16:creationId xmlns:a16="http://schemas.microsoft.com/office/drawing/2014/main" id="{37AA282A-1956-A56F-DBA8-5F8BA273BD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839" t="517" r="20806" b="-1"/>
                <a:stretch>
                  <a:fillRect/>
                </a:stretch>
              </p:blipFill>
              <p:spPr bwMode="auto">
                <a:xfrm>
                  <a:off x="117986" y="4513006"/>
                  <a:ext cx="2612352" cy="223929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B220041-601E-C62A-55A2-592B0894AEA1}"/>
                    </a:ext>
                  </a:extLst>
                </p:cNvPr>
                <p:cNvSpPr/>
                <p:nvPr/>
              </p:nvSpPr>
              <p:spPr>
                <a:xfrm>
                  <a:off x="29495" y="6123039"/>
                  <a:ext cx="304801" cy="6292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a:extLst>
                  <a:ext uri="{FF2B5EF4-FFF2-40B4-BE49-F238E27FC236}">
                    <a16:creationId xmlns:a16="http://schemas.microsoft.com/office/drawing/2014/main" id="{CB7A68DB-97B4-F5A8-47C6-CB06845411BA}"/>
                  </a:ext>
                </a:extLst>
              </p:cNvPr>
              <p:cNvSpPr/>
              <p:nvPr/>
            </p:nvSpPr>
            <p:spPr>
              <a:xfrm>
                <a:off x="117986" y="4591665"/>
                <a:ext cx="304801" cy="6292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Rectangle 8">
              <a:extLst>
                <a:ext uri="{FF2B5EF4-FFF2-40B4-BE49-F238E27FC236}">
                  <a16:creationId xmlns:a16="http://schemas.microsoft.com/office/drawing/2014/main" id="{6FB9F144-6E25-4601-6902-9CD3B6A9CA23}"/>
                </a:ext>
              </a:extLst>
            </p:cNvPr>
            <p:cNvSpPr/>
            <p:nvPr/>
          </p:nvSpPr>
          <p:spPr>
            <a:xfrm>
              <a:off x="2005781" y="6646606"/>
              <a:ext cx="924232" cy="1056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019833849"/>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E590A-FA4F-043F-D1A7-9228DC15FC6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AD876D3-E226-5B66-526F-786EB219DA63}"/>
              </a:ext>
            </a:extLst>
          </p:cNvPr>
          <p:cNvSpPr txBox="1"/>
          <p:nvPr/>
        </p:nvSpPr>
        <p:spPr>
          <a:xfrm>
            <a:off x="0" y="0"/>
            <a:ext cx="12192000" cy="1323439"/>
          </a:xfrm>
          <a:prstGeom prst="rect">
            <a:avLst/>
          </a:prstGeom>
          <a:noFill/>
        </p:spPr>
        <p:txBody>
          <a:bodyPr wrap="square" rtlCol="0">
            <a:spAutoFit/>
          </a:bodyPr>
          <a:lstStyle/>
          <a:p>
            <a:pPr algn="ctr"/>
            <a:r>
              <a:rPr lang="en-GB" sz="8000" dirty="0">
                <a:latin typeface="Bahnschrift Light" panose="020B0502040204020203" pitchFamily="34" charset="0"/>
              </a:rPr>
              <a:t>The Church as Family</a:t>
            </a:r>
          </a:p>
        </p:txBody>
      </p:sp>
      <p:sp>
        <p:nvSpPr>
          <p:cNvPr id="3" name="TextBox 2">
            <a:extLst>
              <a:ext uri="{FF2B5EF4-FFF2-40B4-BE49-F238E27FC236}">
                <a16:creationId xmlns:a16="http://schemas.microsoft.com/office/drawing/2014/main" id="{3E449FE1-5A75-4167-1F0E-AFC6A1C9C207}"/>
              </a:ext>
            </a:extLst>
          </p:cNvPr>
          <p:cNvSpPr txBox="1"/>
          <p:nvPr/>
        </p:nvSpPr>
        <p:spPr>
          <a:xfrm>
            <a:off x="334296" y="1518687"/>
            <a:ext cx="11523407" cy="2554545"/>
          </a:xfrm>
          <a:prstGeom prst="rect">
            <a:avLst/>
          </a:prstGeom>
          <a:noFill/>
        </p:spPr>
        <p:txBody>
          <a:bodyPr wrap="square">
            <a:spAutoFit/>
          </a:bodyPr>
          <a:lstStyle/>
          <a:p>
            <a:r>
              <a:rPr lang="en-GB" sz="4000" dirty="0">
                <a:latin typeface="+mj-lt"/>
              </a:rPr>
              <a:t>While Jesus was still talking to the crowd, his mother and brothers stood outside, wanting to speak to him. Someone told him, ‘Your mother and brothers are standing outside, wanting to speak to you.’</a:t>
            </a:r>
          </a:p>
        </p:txBody>
      </p:sp>
      <p:grpSp>
        <p:nvGrpSpPr>
          <p:cNvPr id="12" name="Group 11">
            <a:extLst>
              <a:ext uri="{FF2B5EF4-FFF2-40B4-BE49-F238E27FC236}">
                <a16:creationId xmlns:a16="http://schemas.microsoft.com/office/drawing/2014/main" id="{BF7D226B-CD2F-0770-7912-1CDE4D677F7B}"/>
              </a:ext>
            </a:extLst>
          </p:cNvPr>
          <p:cNvGrpSpPr/>
          <p:nvPr/>
        </p:nvGrpSpPr>
        <p:grpSpPr>
          <a:xfrm>
            <a:off x="29495" y="4513006"/>
            <a:ext cx="2900518" cy="2239298"/>
            <a:chOff x="29495" y="4513006"/>
            <a:chExt cx="2900518" cy="2239298"/>
          </a:xfrm>
        </p:grpSpPr>
        <p:grpSp>
          <p:nvGrpSpPr>
            <p:cNvPr id="2" name="Group 1">
              <a:extLst>
                <a:ext uri="{FF2B5EF4-FFF2-40B4-BE49-F238E27FC236}">
                  <a16:creationId xmlns:a16="http://schemas.microsoft.com/office/drawing/2014/main" id="{B33205FC-C0B9-4EDE-C481-38D7E2AD2EBD}"/>
                </a:ext>
              </a:extLst>
            </p:cNvPr>
            <p:cNvGrpSpPr/>
            <p:nvPr/>
          </p:nvGrpSpPr>
          <p:grpSpPr>
            <a:xfrm>
              <a:off x="29495" y="4513006"/>
              <a:ext cx="2900518" cy="2239298"/>
              <a:chOff x="29495" y="4513006"/>
              <a:chExt cx="2900518" cy="2239298"/>
            </a:xfrm>
          </p:grpSpPr>
          <p:grpSp>
            <p:nvGrpSpPr>
              <p:cNvPr id="5" name="Group 4">
                <a:extLst>
                  <a:ext uri="{FF2B5EF4-FFF2-40B4-BE49-F238E27FC236}">
                    <a16:creationId xmlns:a16="http://schemas.microsoft.com/office/drawing/2014/main" id="{13601924-8D18-0201-0E15-011224F0DE7E}"/>
                  </a:ext>
                </a:extLst>
              </p:cNvPr>
              <p:cNvGrpSpPr/>
              <p:nvPr/>
            </p:nvGrpSpPr>
            <p:grpSpPr>
              <a:xfrm>
                <a:off x="29495" y="4513006"/>
                <a:ext cx="2700843" cy="2239298"/>
                <a:chOff x="29495" y="4513006"/>
                <a:chExt cx="2700843" cy="2239298"/>
              </a:xfrm>
            </p:grpSpPr>
            <p:grpSp>
              <p:nvGrpSpPr>
                <p:cNvPr id="7" name="Group 6">
                  <a:extLst>
                    <a:ext uri="{FF2B5EF4-FFF2-40B4-BE49-F238E27FC236}">
                      <a16:creationId xmlns:a16="http://schemas.microsoft.com/office/drawing/2014/main" id="{7B986056-523D-8F77-7619-47EE37DDB2F9}"/>
                    </a:ext>
                  </a:extLst>
                </p:cNvPr>
                <p:cNvGrpSpPr/>
                <p:nvPr/>
              </p:nvGrpSpPr>
              <p:grpSpPr>
                <a:xfrm>
                  <a:off x="29495" y="4513006"/>
                  <a:ext cx="2700843" cy="2239298"/>
                  <a:chOff x="29495" y="4513006"/>
                  <a:chExt cx="2700843" cy="2239298"/>
                </a:xfrm>
              </p:grpSpPr>
              <p:pic>
                <p:nvPicPr>
                  <p:cNvPr id="9" name="Picture 2" descr="FORWARD IN CHRIST – A Lutheran voice">
                    <a:extLst>
                      <a:ext uri="{FF2B5EF4-FFF2-40B4-BE49-F238E27FC236}">
                        <a16:creationId xmlns:a16="http://schemas.microsoft.com/office/drawing/2014/main" id="{87680142-5F90-E9A0-E71A-E4B653A2C7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839" t="517" r="20806" b="-1"/>
                  <a:stretch>
                    <a:fillRect/>
                  </a:stretch>
                </p:blipFill>
                <p:spPr bwMode="auto">
                  <a:xfrm>
                    <a:off x="117986" y="4513006"/>
                    <a:ext cx="2612352" cy="223929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4C0A6CC1-A391-D30C-9883-1DA774F1D320}"/>
                      </a:ext>
                    </a:extLst>
                  </p:cNvPr>
                  <p:cNvSpPr/>
                  <p:nvPr/>
                </p:nvSpPr>
                <p:spPr>
                  <a:xfrm>
                    <a:off x="29495" y="6123039"/>
                    <a:ext cx="304801" cy="6292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Rectangle 7">
                  <a:extLst>
                    <a:ext uri="{FF2B5EF4-FFF2-40B4-BE49-F238E27FC236}">
                      <a16:creationId xmlns:a16="http://schemas.microsoft.com/office/drawing/2014/main" id="{72030AE2-9E2A-8BAE-4E76-1493778554A2}"/>
                    </a:ext>
                  </a:extLst>
                </p:cNvPr>
                <p:cNvSpPr/>
                <p:nvPr/>
              </p:nvSpPr>
              <p:spPr>
                <a:xfrm>
                  <a:off x="117986" y="4591665"/>
                  <a:ext cx="304801" cy="6292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a:extLst>
                  <a:ext uri="{FF2B5EF4-FFF2-40B4-BE49-F238E27FC236}">
                    <a16:creationId xmlns:a16="http://schemas.microsoft.com/office/drawing/2014/main" id="{5E040695-ADB1-983A-AB94-5D217A6C6EC6}"/>
                  </a:ext>
                </a:extLst>
              </p:cNvPr>
              <p:cNvSpPr/>
              <p:nvPr/>
            </p:nvSpPr>
            <p:spPr>
              <a:xfrm>
                <a:off x="2005781" y="6646606"/>
                <a:ext cx="924232" cy="1056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Rectangle 10">
              <a:extLst>
                <a:ext uri="{FF2B5EF4-FFF2-40B4-BE49-F238E27FC236}">
                  <a16:creationId xmlns:a16="http://schemas.microsoft.com/office/drawing/2014/main" id="{407CF145-EB17-4983-D684-957C7D02BF63}"/>
                </a:ext>
              </a:extLst>
            </p:cNvPr>
            <p:cNvSpPr/>
            <p:nvPr/>
          </p:nvSpPr>
          <p:spPr>
            <a:xfrm>
              <a:off x="2300748" y="5329084"/>
              <a:ext cx="518081" cy="609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010293946"/>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F3D41-D13A-4663-EE7F-D20B3ECB0C5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3FF1F27-7AD2-349F-B1C7-36E2106D39F3}"/>
              </a:ext>
            </a:extLst>
          </p:cNvPr>
          <p:cNvSpPr txBox="1"/>
          <p:nvPr/>
        </p:nvSpPr>
        <p:spPr>
          <a:xfrm>
            <a:off x="0" y="0"/>
            <a:ext cx="12192000" cy="1323439"/>
          </a:xfrm>
          <a:prstGeom prst="rect">
            <a:avLst/>
          </a:prstGeom>
          <a:noFill/>
        </p:spPr>
        <p:txBody>
          <a:bodyPr wrap="square" rtlCol="0">
            <a:spAutoFit/>
          </a:bodyPr>
          <a:lstStyle/>
          <a:p>
            <a:pPr algn="ctr"/>
            <a:r>
              <a:rPr lang="en-GB" sz="8000" dirty="0">
                <a:latin typeface="Bahnschrift Light" panose="020B0502040204020203" pitchFamily="34" charset="0"/>
              </a:rPr>
              <a:t>The Church as Family</a:t>
            </a:r>
          </a:p>
        </p:txBody>
      </p:sp>
      <p:sp>
        <p:nvSpPr>
          <p:cNvPr id="3" name="TextBox 2">
            <a:extLst>
              <a:ext uri="{FF2B5EF4-FFF2-40B4-BE49-F238E27FC236}">
                <a16:creationId xmlns:a16="http://schemas.microsoft.com/office/drawing/2014/main" id="{B1A6A4A9-681C-7527-772D-ED5BBFBEEE7F}"/>
              </a:ext>
            </a:extLst>
          </p:cNvPr>
          <p:cNvSpPr txBox="1"/>
          <p:nvPr/>
        </p:nvSpPr>
        <p:spPr>
          <a:xfrm>
            <a:off x="334296" y="1518687"/>
            <a:ext cx="11523407" cy="3785652"/>
          </a:xfrm>
          <a:prstGeom prst="rect">
            <a:avLst/>
          </a:prstGeom>
          <a:noFill/>
        </p:spPr>
        <p:txBody>
          <a:bodyPr wrap="square">
            <a:spAutoFit/>
          </a:bodyPr>
          <a:lstStyle/>
          <a:p>
            <a:r>
              <a:rPr lang="en-GB" sz="4000" dirty="0">
                <a:latin typeface="+mj-lt"/>
              </a:rPr>
              <a:t>He replied to him, ‘Who is my mother, and who are my brothers?’ Pointing to his disciples, he said, ‘Here are my mother and my brothers. For whoever does the will of my Father in heaven is my brother and sister and mother.’</a:t>
            </a:r>
          </a:p>
          <a:p>
            <a:pPr algn="r"/>
            <a:r>
              <a:rPr lang="en-GB" sz="4000" dirty="0">
                <a:latin typeface="+mj-lt"/>
              </a:rPr>
              <a:t>Matthew 12:46-50</a:t>
            </a:r>
          </a:p>
        </p:txBody>
      </p:sp>
      <p:grpSp>
        <p:nvGrpSpPr>
          <p:cNvPr id="14" name="Group 13">
            <a:extLst>
              <a:ext uri="{FF2B5EF4-FFF2-40B4-BE49-F238E27FC236}">
                <a16:creationId xmlns:a16="http://schemas.microsoft.com/office/drawing/2014/main" id="{4819EF8B-A687-A352-B640-CC85BB28B149}"/>
              </a:ext>
            </a:extLst>
          </p:cNvPr>
          <p:cNvGrpSpPr/>
          <p:nvPr/>
        </p:nvGrpSpPr>
        <p:grpSpPr>
          <a:xfrm>
            <a:off x="29495" y="4513006"/>
            <a:ext cx="2900518" cy="2239298"/>
            <a:chOff x="29495" y="4513006"/>
            <a:chExt cx="2900518" cy="2239298"/>
          </a:xfrm>
        </p:grpSpPr>
        <p:grpSp>
          <p:nvGrpSpPr>
            <p:cNvPr id="2" name="Group 1">
              <a:extLst>
                <a:ext uri="{FF2B5EF4-FFF2-40B4-BE49-F238E27FC236}">
                  <a16:creationId xmlns:a16="http://schemas.microsoft.com/office/drawing/2014/main" id="{D7CD65AB-4682-3EE6-E4D5-8480E9B1B8C2}"/>
                </a:ext>
              </a:extLst>
            </p:cNvPr>
            <p:cNvGrpSpPr/>
            <p:nvPr/>
          </p:nvGrpSpPr>
          <p:grpSpPr>
            <a:xfrm>
              <a:off x="29495" y="4513006"/>
              <a:ext cx="2900518" cy="2239298"/>
              <a:chOff x="29495" y="4513006"/>
              <a:chExt cx="2900518" cy="2239298"/>
            </a:xfrm>
          </p:grpSpPr>
          <p:grpSp>
            <p:nvGrpSpPr>
              <p:cNvPr id="5" name="Group 4">
                <a:extLst>
                  <a:ext uri="{FF2B5EF4-FFF2-40B4-BE49-F238E27FC236}">
                    <a16:creationId xmlns:a16="http://schemas.microsoft.com/office/drawing/2014/main" id="{9A651A25-88E9-2A80-C296-D9536E08DF79}"/>
                  </a:ext>
                </a:extLst>
              </p:cNvPr>
              <p:cNvGrpSpPr/>
              <p:nvPr/>
            </p:nvGrpSpPr>
            <p:grpSpPr>
              <a:xfrm>
                <a:off x="29495" y="4513006"/>
                <a:ext cx="2900518" cy="2239298"/>
                <a:chOff x="29495" y="4513006"/>
                <a:chExt cx="2900518" cy="2239298"/>
              </a:xfrm>
            </p:grpSpPr>
            <p:grpSp>
              <p:nvGrpSpPr>
                <p:cNvPr id="7" name="Group 6">
                  <a:extLst>
                    <a:ext uri="{FF2B5EF4-FFF2-40B4-BE49-F238E27FC236}">
                      <a16:creationId xmlns:a16="http://schemas.microsoft.com/office/drawing/2014/main" id="{9F21EB29-3884-3E85-29CE-1DE00BD969A3}"/>
                    </a:ext>
                  </a:extLst>
                </p:cNvPr>
                <p:cNvGrpSpPr/>
                <p:nvPr/>
              </p:nvGrpSpPr>
              <p:grpSpPr>
                <a:xfrm>
                  <a:off x="29495" y="4513006"/>
                  <a:ext cx="2700843" cy="2239298"/>
                  <a:chOff x="29495" y="4513006"/>
                  <a:chExt cx="2700843" cy="2239298"/>
                </a:xfrm>
              </p:grpSpPr>
              <p:grpSp>
                <p:nvGrpSpPr>
                  <p:cNvPr id="9" name="Group 8">
                    <a:extLst>
                      <a:ext uri="{FF2B5EF4-FFF2-40B4-BE49-F238E27FC236}">
                        <a16:creationId xmlns:a16="http://schemas.microsoft.com/office/drawing/2014/main" id="{BA096371-0539-779C-CF1C-7347448A121E}"/>
                      </a:ext>
                    </a:extLst>
                  </p:cNvPr>
                  <p:cNvGrpSpPr/>
                  <p:nvPr/>
                </p:nvGrpSpPr>
                <p:grpSpPr>
                  <a:xfrm>
                    <a:off x="29495" y="4513006"/>
                    <a:ext cx="2700843" cy="2239298"/>
                    <a:chOff x="29495" y="4513006"/>
                    <a:chExt cx="2700843" cy="2239298"/>
                  </a:xfrm>
                </p:grpSpPr>
                <p:pic>
                  <p:nvPicPr>
                    <p:cNvPr id="11" name="Picture 2" descr="FORWARD IN CHRIST – A Lutheran voice">
                      <a:extLst>
                        <a:ext uri="{FF2B5EF4-FFF2-40B4-BE49-F238E27FC236}">
                          <a16:creationId xmlns:a16="http://schemas.microsoft.com/office/drawing/2014/main" id="{BFA9B27C-5D75-51CD-4A9B-4486D3EEEF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839" t="517" r="20806" b="-1"/>
                    <a:stretch>
                      <a:fillRect/>
                    </a:stretch>
                  </p:blipFill>
                  <p:spPr bwMode="auto">
                    <a:xfrm>
                      <a:off x="117986" y="4513006"/>
                      <a:ext cx="2612352" cy="223929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D9E681A6-5C4A-D947-527A-2152D1ADD192}"/>
                        </a:ext>
                      </a:extLst>
                    </p:cNvPr>
                    <p:cNvSpPr/>
                    <p:nvPr/>
                  </p:nvSpPr>
                  <p:spPr>
                    <a:xfrm>
                      <a:off x="29495" y="6123039"/>
                      <a:ext cx="304801" cy="6292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Rectangle 9">
                    <a:extLst>
                      <a:ext uri="{FF2B5EF4-FFF2-40B4-BE49-F238E27FC236}">
                        <a16:creationId xmlns:a16="http://schemas.microsoft.com/office/drawing/2014/main" id="{D784CA2F-E7B0-82AA-7CA4-9A216B658C6D}"/>
                      </a:ext>
                    </a:extLst>
                  </p:cNvPr>
                  <p:cNvSpPr/>
                  <p:nvPr/>
                </p:nvSpPr>
                <p:spPr>
                  <a:xfrm>
                    <a:off x="117986" y="4591665"/>
                    <a:ext cx="304801" cy="6292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Rectangle 7">
                  <a:extLst>
                    <a:ext uri="{FF2B5EF4-FFF2-40B4-BE49-F238E27FC236}">
                      <a16:creationId xmlns:a16="http://schemas.microsoft.com/office/drawing/2014/main" id="{DAB4109B-8C95-8F92-B369-07194EB2ADEC}"/>
                    </a:ext>
                  </a:extLst>
                </p:cNvPr>
                <p:cNvSpPr/>
                <p:nvPr/>
              </p:nvSpPr>
              <p:spPr>
                <a:xfrm>
                  <a:off x="2005781" y="6646606"/>
                  <a:ext cx="924232" cy="1056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a:extLst>
                  <a:ext uri="{FF2B5EF4-FFF2-40B4-BE49-F238E27FC236}">
                    <a16:creationId xmlns:a16="http://schemas.microsoft.com/office/drawing/2014/main" id="{94C02DF6-1330-D501-8CB4-A2D59BFF927D}"/>
                  </a:ext>
                </a:extLst>
              </p:cNvPr>
              <p:cNvSpPr/>
              <p:nvPr/>
            </p:nvSpPr>
            <p:spPr>
              <a:xfrm>
                <a:off x="2300748" y="5329084"/>
                <a:ext cx="518081" cy="609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ectangle 12">
              <a:extLst>
                <a:ext uri="{FF2B5EF4-FFF2-40B4-BE49-F238E27FC236}">
                  <a16:creationId xmlns:a16="http://schemas.microsoft.com/office/drawing/2014/main" id="{738827F5-57BB-653F-30DA-564053EC7F6C}"/>
                </a:ext>
              </a:extLst>
            </p:cNvPr>
            <p:cNvSpPr/>
            <p:nvPr/>
          </p:nvSpPr>
          <p:spPr>
            <a:xfrm>
              <a:off x="1582994" y="4729316"/>
              <a:ext cx="422787" cy="3342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636541777"/>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DB826-085A-709E-417A-BB462B3A4F5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2123835-CA80-CCFE-F2BC-F9EE20E6D410}"/>
              </a:ext>
            </a:extLst>
          </p:cNvPr>
          <p:cNvSpPr txBox="1"/>
          <p:nvPr/>
        </p:nvSpPr>
        <p:spPr>
          <a:xfrm>
            <a:off x="0" y="0"/>
            <a:ext cx="12192000" cy="1323439"/>
          </a:xfrm>
          <a:prstGeom prst="rect">
            <a:avLst/>
          </a:prstGeom>
          <a:noFill/>
        </p:spPr>
        <p:txBody>
          <a:bodyPr wrap="square" rtlCol="0">
            <a:spAutoFit/>
          </a:bodyPr>
          <a:lstStyle/>
          <a:p>
            <a:pPr algn="ctr"/>
            <a:r>
              <a:rPr lang="en-GB" sz="8000" dirty="0">
                <a:latin typeface="Bahnschrift Light" panose="020B0502040204020203" pitchFamily="34" charset="0"/>
              </a:rPr>
              <a:t>The Church as Family</a:t>
            </a:r>
          </a:p>
        </p:txBody>
      </p:sp>
      <p:sp>
        <p:nvSpPr>
          <p:cNvPr id="3" name="TextBox 2">
            <a:extLst>
              <a:ext uri="{FF2B5EF4-FFF2-40B4-BE49-F238E27FC236}">
                <a16:creationId xmlns:a16="http://schemas.microsoft.com/office/drawing/2014/main" id="{63A36296-A903-E2E3-B282-D6F57DD14E7F}"/>
              </a:ext>
            </a:extLst>
          </p:cNvPr>
          <p:cNvSpPr txBox="1"/>
          <p:nvPr/>
        </p:nvSpPr>
        <p:spPr>
          <a:xfrm>
            <a:off x="334296" y="1518687"/>
            <a:ext cx="11523407" cy="3170099"/>
          </a:xfrm>
          <a:prstGeom prst="rect">
            <a:avLst/>
          </a:prstGeom>
          <a:noFill/>
        </p:spPr>
        <p:txBody>
          <a:bodyPr wrap="square">
            <a:spAutoFit/>
          </a:bodyPr>
          <a:lstStyle/>
          <a:p>
            <a:r>
              <a:rPr lang="en-GB" sz="4000" dirty="0">
                <a:latin typeface="+mj-lt"/>
              </a:rPr>
              <a:t>"Yet to all who received him, to those who believed in his name, he gave the right to become children of God—children born not of natural descent, nor of human decision or a husband’s will, but born of God.</a:t>
            </a:r>
          </a:p>
          <a:p>
            <a:pPr algn="r"/>
            <a:r>
              <a:rPr lang="en-GB" sz="4000" dirty="0">
                <a:latin typeface="+mj-lt"/>
              </a:rPr>
              <a:t>John 1:12-13</a:t>
            </a:r>
          </a:p>
        </p:txBody>
      </p:sp>
      <p:grpSp>
        <p:nvGrpSpPr>
          <p:cNvPr id="16" name="Group 15">
            <a:extLst>
              <a:ext uri="{FF2B5EF4-FFF2-40B4-BE49-F238E27FC236}">
                <a16:creationId xmlns:a16="http://schemas.microsoft.com/office/drawing/2014/main" id="{F1DD81C1-AF4A-66A1-C292-73C7CF280744}"/>
              </a:ext>
            </a:extLst>
          </p:cNvPr>
          <p:cNvGrpSpPr/>
          <p:nvPr/>
        </p:nvGrpSpPr>
        <p:grpSpPr>
          <a:xfrm>
            <a:off x="29495" y="4513006"/>
            <a:ext cx="2900518" cy="2239298"/>
            <a:chOff x="29495" y="4513006"/>
            <a:chExt cx="2900518" cy="2239298"/>
          </a:xfrm>
        </p:grpSpPr>
        <p:grpSp>
          <p:nvGrpSpPr>
            <p:cNvPr id="2" name="Group 1">
              <a:extLst>
                <a:ext uri="{FF2B5EF4-FFF2-40B4-BE49-F238E27FC236}">
                  <a16:creationId xmlns:a16="http://schemas.microsoft.com/office/drawing/2014/main" id="{0F39E234-F956-DF51-B306-521F4BE97017}"/>
                </a:ext>
              </a:extLst>
            </p:cNvPr>
            <p:cNvGrpSpPr/>
            <p:nvPr/>
          </p:nvGrpSpPr>
          <p:grpSpPr>
            <a:xfrm>
              <a:off x="29495" y="4513006"/>
              <a:ext cx="2900518" cy="2239298"/>
              <a:chOff x="29495" y="4513006"/>
              <a:chExt cx="2900518" cy="2239298"/>
            </a:xfrm>
          </p:grpSpPr>
          <p:grpSp>
            <p:nvGrpSpPr>
              <p:cNvPr id="5" name="Group 4">
                <a:extLst>
                  <a:ext uri="{FF2B5EF4-FFF2-40B4-BE49-F238E27FC236}">
                    <a16:creationId xmlns:a16="http://schemas.microsoft.com/office/drawing/2014/main" id="{96EAF0EF-524F-084D-0CDE-F94FAAD2CBA0}"/>
                  </a:ext>
                </a:extLst>
              </p:cNvPr>
              <p:cNvGrpSpPr/>
              <p:nvPr/>
            </p:nvGrpSpPr>
            <p:grpSpPr>
              <a:xfrm>
                <a:off x="29495" y="4513006"/>
                <a:ext cx="2900518" cy="2239298"/>
                <a:chOff x="29495" y="4513006"/>
                <a:chExt cx="2900518" cy="2239298"/>
              </a:xfrm>
            </p:grpSpPr>
            <p:grpSp>
              <p:nvGrpSpPr>
                <p:cNvPr id="7" name="Group 6">
                  <a:extLst>
                    <a:ext uri="{FF2B5EF4-FFF2-40B4-BE49-F238E27FC236}">
                      <a16:creationId xmlns:a16="http://schemas.microsoft.com/office/drawing/2014/main" id="{5F6B7AC4-4D39-4720-4AEC-312C98BBC70E}"/>
                    </a:ext>
                  </a:extLst>
                </p:cNvPr>
                <p:cNvGrpSpPr/>
                <p:nvPr/>
              </p:nvGrpSpPr>
              <p:grpSpPr>
                <a:xfrm>
                  <a:off x="29495" y="4513006"/>
                  <a:ext cx="2900518" cy="2239298"/>
                  <a:chOff x="29495" y="4513006"/>
                  <a:chExt cx="2900518" cy="2239298"/>
                </a:xfrm>
              </p:grpSpPr>
              <p:grpSp>
                <p:nvGrpSpPr>
                  <p:cNvPr id="9" name="Group 8">
                    <a:extLst>
                      <a:ext uri="{FF2B5EF4-FFF2-40B4-BE49-F238E27FC236}">
                        <a16:creationId xmlns:a16="http://schemas.microsoft.com/office/drawing/2014/main" id="{2F6FC303-8723-508E-DBAB-9E26F7869F90}"/>
                      </a:ext>
                    </a:extLst>
                  </p:cNvPr>
                  <p:cNvGrpSpPr/>
                  <p:nvPr/>
                </p:nvGrpSpPr>
                <p:grpSpPr>
                  <a:xfrm>
                    <a:off x="29495" y="4513006"/>
                    <a:ext cx="2700843" cy="2239298"/>
                    <a:chOff x="29495" y="4513006"/>
                    <a:chExt cx="2700843" cy="2239298"/>
                  </a:xfrm>
                </p:grpSpPr>
                <p:grpSp>
                  <p:nvGrpSpPr>
                    <p:cNvPr id="11" name="Group 10">
                      <a:extLst>
                        <a:ext uri="{FF2B5EF4-FFF2-40B4-BE49-F238E27FC236}">
                          <a16:creationId xmlns:a16="http://schemas.microsoft.com/office/drawing/2014/main" id="{BB6A7CA5-A9AA-EFA4-2B86-0CE050C62B04}"/>
                        </a:ext>
                      </a:extLst>
                    </p:cNvPr>
                    <p:cNvGrpSpPr/>
                    <p:nvPr/>
                  </p:nvGrpSpPr>
                  <p:grpSpPr>
                    <a:xfrm>
                      <a:off x="29495" y="4513006"/>
                      <a:ext cx="2700843" cy="2239298"/>
                      <a:chOff x="29495" y="4513006"/>
                      <a:chExt cx="2700843" cy="2239298"/>
                    </a:xfrm>
                  </p:grpSpPr>
                  <p:pic>
                    <p:nvPicPr>
                      <p:cNvPr id="13" name="Picture 2" descr="FORWARD IN CHRIST – A Lutheran voice">
                        <a:extLst>
                          <a:ext uri="{FF2B5EF4-FFF2-40B4-BE49-F238E27FC236}">
                            <a16:creationId xmlns:a16="http://schemas.microsoft.com/office/drawing/2014/main" id="{654C18E0-4308-2264-7D70-FA3773C2B5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839" t="517" r="20806" b="-1"/>
                      <a:stretch>
                        <a:fillRect/>
                      </a:stretch>
                    </p:blipFill>
                    <p:spPr bwMode="auto">
                      <a:xfrm>
                        <a:off x="117986" y="4513006"/>
                        <a:ext cx="2612352" cy="223929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D2C4B58B-E708-AA7B-9D5D-DE264697CA0B}"/>
                          </a:ext>
                        </a:extLst>
                      </p:cNvPr>
                      <p:cNvSpPr/>
                      <p:nvPr/>
                    </p:nvSpPr>
                    <p:spPr>
                      <a:xfrm>
                        <a:off x="29495" y="6123039"/>
                        <a:ext cx="304801" cy="6292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11">
                      <a:extLst>
                        <a:ext uri="{FF2B5EF4-FFF2-40B4-BE49-F238E27FC236}">
                          <a16:creationId xmlns:a16="http://schemas.microsoft.com/office/drawing/2014/main" id="{79E69A7D-9FEF-0117-A28E-53174250AF76}"/>
                        </a:ext>
                      </a:extLst>
                    </p:cNvPr>
                    <p:cNvSpPr/>
                    <p:nvPr/>
                  </p:nvSpPr>
                  <p:spPr>
                    <a:xfrm>
                      <a:off x="117986" y="4591665"/>
                      <a:ext cx="304801" cy="6292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Rectangle 9">
                    <a:extLst>
                      <a:ext uri="{FF2B5EF4-FFF2-40B4-BE49-F238E27FC236}">
                        <a16:creationId xmlns:a16="http://schemas.microsoft.com/office/drawing/2014/main" id="{11119356-9A34-97C9-5031-10BF080D8196}"/>
                      </a:ext>
                    </a:extLst>
                  </p:cNvPr>
                  <p:cNvSpPr/>
                  <p:nvPr/>
                </p:nvSpPr>
                <p:spPr>
                  <a:xfrm>
                    <a:off x="2005781" y="6646606"/>
                    <a:ext cx="924232" cy="1056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Rectangle 7">
                  <a:extLst>
                    <a:ext uri="{FF2B5EF4-FFF2-40B4-BE49-F238E27FC236}">
                      <a16:creationId xmlns:a16="http://schemas.microsoft.com/office/drawing/2014/main" id="{180C4788-0307-6C43-34B2-00522A636233}"/>
                    </a:ext>
                  </a:extLst>
                </p:cNvPr>
                <p:cNvSpPr/>
                <p:nvPr/>
              </p:nvSpPr>
              <p:spPr>
                <a:xfrm>
                  <a:off x="2300748" y="5329084"/>
                  <a:ext cx="518081" cy="609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a:extLst>
                  <a:ext uri="{FF2B5EF4-FFF2-40B4-BE49-F238E27FC236}">
                    <a16:creationId xmlns:a16="http://schemas.microsoft.com/office/drawing/2014/main" id="{0EB8E459-F0EE-F06E-F557-2CCE394075D4}"/>
                  </a:ext>
                </a:extLst>
              </p:cNvPr>
              <p:cNvSpPr/>
              <p:nvPr/>
            </p:nvSpPr>
            <p:spPr>
              <a:xfrm>
                <a:off x="1582994" y="4729316"/>
                <a:ext cx="422787" cy="3342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Rectangle 14">
              <a:extLst>
                <a:ext uri="{FF2B5EF4-FFF2-40B4-BE49-F238E27FC236}">
                  <a16:creationId xmlns:a16="http://schemas.microsoft.com/office/drawing/2014/main" id="{BF3FA85B-53E3-EFA4-FF1E-04A92A46DB51}"/>
                </a:ext>
              </a:extLst>
            </p:cNvPr>
            <p:cNvSpPr/>
            <p:nvPr/>
          </p:nvSpPr>
          <p:spPr>
            <a:xfrm>
              <a:off x="2005781" y="4925961"/>
              <a:ext cx="724557" cy="4707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63092523"/>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0D2B8-9590-809E-D4E2-55028EB05A2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92F38F4-AEA7-12D2-E656-3EC660E693DD}"/>
              </a:ext>
            </a:extLst>
          </p:cNvPr>
          <p:cNvSpPr txBox="1"/>
          <p:nvPr/>
        </p:nvSpPr>
        <p:spPr>
          <a:xfrm>
            <a:off x="0" y="0"/>
            <a:ext cx="12192000" cy="1323439"/>
          </a:xfrm>
          <a:prstGeom prst="rect">
            <a:avLst/>
          </a:prstGeom>
          <a:noFill/>
        </p:spPr>
        <p:txBody>
          <a:bodyPr wrap="square" rtlCol="0">
            <a:spAutoFit/>
          </a:bodyPr>
          <a:lstStyle/>
          <a:p>
            <a:pPr algn="ctr"/>
            <a:r>
              <a:rPr lang="en-GB" sz="8000" dirty="0">
                <a:latin typeface="Bahnschrift Light" panose="020B0502040204020203" pitchFamily="34" charset="0"/>
              </a:rPr>
              <a:t>The Church as Family</a:t>
            </a:r>
          </a:p>
        </p:txBody>
      </p:sp>
      <p:sp>
        <p:nvSpPr>
          <p:cNvPr id="3" name="TextBox 2">
            <a:extLst>
              <a:ext uri="{FF2B5EF4-FFF2-40B4-BE49-F238E27FC236}">
                <a16:creationId xmlns:a16="http://schemas.microsoft.com/office/drawing/2014/main" id="{A9DADE05-BFE1-80BB-1002-D9651FD80614}"/>
              </a:ext>
            </a:extLst>
          </p:cNvPr>
          <p:cNvSpPr txBox="1"/>
          <p:nvPr/>
        </p:nvSpPr>
        <p:spPr>
          <a:xfrm>
            <a:off x="334296" y="1518687"/>
            <a:ext cx="11523407" cy="3170099"/>
          </a:xfrm>
          <a:prstGeom prst="rect">
            <a:avLst/>
          </a:prstGeom>
          <a:noFill/>
        </p:spPr>
        <p:txBody>
          <a:bodyPr wrap="square">
            <a:spAutoFit/>
          </a:bodyPr>
          <a:lstStyle/>
          <a:p>
            <a:r>
              <a:rPr lang="en-GB" sz="4000" dirty="0">
                <a:latin typeface="+mj-lt"/>
              </a:rPr>
              <a:t>"A new command I give you: Love one another. As I have loved you, so you must love one another. By this all men will know that you are my disciples, if you love one another“</a:t>
            </a:r>
          </a:p>
          <a:p>
            <a:pPr algn="r"/>
            <a:r>
              <a:rPr lang="en-GB" sz="4000" dirty="0">
                <a:latin typeface="+mj-lt"/>
              </a:rPr>
              <a:t>John 13:34-35</a:t>
            </a:r>
          </a:p>
        </p:txBody>
      </p:sp>
      <p:grpSp>
        <p:nvGrpSpPr>
          <p:cNvPr id="2" name="Group 1">
            <a:extLst>
              <a:ext uri="{FF2B5EF4-FFF2-40B4-BE49-F238E27FC236}">
                <a16:creationId xmlns:a16="http://schemas.microsoft.com/office/drawing/2014/main" id="{A444B3F4-273D-23CB-AB38-C3EFFB8EAC9E}"/>
              </a:ext>
            </a:extLst>
          </p:cNvPr>
          <p:cNvGrpSpPr/>
          <p:nvPr/>
        </p:nvGrpSpPr>
        <p:grpSpPr>
          <a:xfrm>
            <a:off x="29495" y="4513006"/>
            <a:ext cx="2900518" cy="2239298"/>
            <a:chOff x="29495" y="4513006"/>
            <a:chExt cx="2900518" cy="2239298"/>
          </a:xfrm>
        </p:grpSpPr>
        <p:grpSp>
          <p:nvGrpSpPr>
            <p:cNvPr id="5" name="Group 4">
              <a:extLst>
                <a:ext uri="{FF2B5EF4-FFF2-40B4-BE49-F238E27FC236}">
                  <a16:creationId xmlns:a16="http://schemas.microsoft.com/office/drawing/2014/main" id="{14DBCA53-160D-91B8-99EF-CDB286C0C6FC}"/>
                </a:ext>
              </a:extLst>
            </p:cNvPr>
            <p:cNvGrpSpPr/>
            <p:nvPr/>
          </p:nvGrpSpPr>
          <p:grpSpPr>
            <a:xfrm>
              <a:off x="29495" y="4513006"/>
              <a:ext cx="2900518" cy="2239298"/>
              <a:chOff x="29495" y="4513006"/>
              <a:chExt cx="2900518" cy="2239298"/>
            </a:xfrm>
          </p:grpSpPr>
          <p:grpSp>
            <p:nvGrpSpPr>
              <p:cNvPr id="7" name="Group 6">
                <a:extLst>
                  <a:ext uri="{FF2B5EF4-FFF2-40B4-BE49-F238E27FC236}">
                    <a16:creationId xmlns:a16="http://schemas.microsoft.com/office/drawing/2014/main" id="{BBE6F472-1157-A732-3B67-7A90F850A19E}"/>
                  </a:ext>
                </a:extLst>
              </p:cNvPr>
              <p:cNvGrpSpPr/>
              <p:nvPr/>
            </p:nvGrpSpPr>
            <p:grpSpPr>
              <a:xfrm>
                <a:off x="29495" y="4513006"/>
                <a:ext cx="2900518" cy="2239298"/>
                <a:chOff x="29495" y="4513006"/>
                <a:chExt cx="2900518" cy="2239298"/>
              </a:xfrm>
            </p:grpSpPr>
            <p:grpSp>
              <p:nvGrpSpPr>
                <p:cNvPr id="9" name="Group 8">
                  <a:extLst>
                    <a:ext uri="{FF2B5EF4-FFF2-40B4-BE49-F238E27FC236}">
                      <a16:creationId xmlns:a16="http://schemas.microsoft.com/office/drawing/2014/main" id="{80A9FE83-6BAA-912D-B832-0A9D0FD68CC7}"/>
                    </a:ext>
                  </a:extLst>
                </p:cNvPr>
                <p:cNvGrpSpPr/>
                <p:nvPr/>
              </p:nvGrpSpPr>
              <p:grpSpPr>
                <a:xfrm>
                  <a:off x="29495" y="4513006"/>
                  <a:ext cx="2900518" cy="2239298"/>
                  <a:chOff x="29495" y="4513006"/>
                  <a:chExt cx="2900518" cy="2239298"/>
                </a:xfrm>
              </p:grpSpPr>
              <p:grpSp>
                <p:nvGrpSpPr>
                  <p:cNvPr id="11" name="Group 10">
                    <a:extLst>
                      <a:ext uri="{FF2B5EF4-FFF2-40B4-BE49-F238E27FC236}">
                        <a16:creationId xmlns:a16="http://schemas.microsoft.com/office/drawing/2014/main" id="{E2EAA229-0E45-9999-4EA2-5C72CECAD7E0}"/>
                      </a:ext>
                    </a:extLst>
                  </p:cNvPr>
                  <p:cNvGrpSpPr/>
                  <p:nvPr/>
                </p:nvGrpSpPr>
                <p:grpSpPr>
                  <a:xfrm>
                    <a:off x="29495" y="4513006"/>
                    <a:ext cx="2700843" cy="2239298"/>
                    <a:chOff x="29495" y="4513006"/>
                    <a:chExt cx="2700843" cy="2239298"/>
                  </a:xfrm>
                </p:grpSpPr>
                <p:grpSp>
                  <p:nvGrpSpPr>
                    <p:cNvPr id="13" name="Group 12">
                      <a:extLst>
                        <a:ext uri="{FF2B5EF4-FFF2-40B4-BE49-F238E27FC236}">
                          <a16:creationId xmlns:a16="http://schemas.microsoft.com/office/drawing/2014/main" id="{3940CBD1-AFC2-A8CC-569B-E09E205EFCBC}"/>
                        </a:ext>
                      </a:extLst>
                    </p:cNvPr>
                    <p:cNvGrpSpPr/>
                    <p:nvPr/>
                  </p:nvGrpSpPr>
                  <p:grpSpPr>
                    <a:xfrm>
                      <a:off x="29495" y="4513006"/>
                      <a:ext cx="2700843" cy="2239298"/>
                      <a:chOff x="29495" y="4513006"/>
                      <a:chExt cx="2700843" cy="2239298"/>
                    </a:xfrm>
                  </p:grpSpPr>
                  <p:pic>
                    <p:nvPicPr>
                      <p:cNvPr id="15" name="Picture 2" descr="FORWARD IN CHRIST – A Lutheran voice">
                        <a:extLst>
                          <a:ext uri="{FF2B5EF4-FFF2-40B4-BE49-F238E27FC236}">
                            <a16:creationId xmlns:a16="http://schemas.microsoft.com/office/drawing/2014/main" id="{012E7604-FDFC-12AA-B300-63B120EB3F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839" t="517" r="20806" b="-1"/>
                      <a:stretch>
                        <a:fillRect/>
                      </a:stretch>
                    </p:blipFill>
                    <p:spPr bwMode="auto">
                      <a:xfrm>
                        <a:off x="117986" y="4513006"/>
                        <a:ext cx="2612352" cy="223929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33121B8D-1725-2425-1E0B-C9708CE3447D}"/>
                          </a:ext>
                        </a:extLst>
                      </p:cNvPr>
                      <p:cNvSpPr/>
                      <p:nvPr/>
                    </p:nvSpPr>
                    <p:spPr>
                      <a:xfrm>
                        <a:off x="29495" y="6123039"/>
                        <a:ext cx="304801" cy="6292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Rectangle 13">
                      <a:extLst>
                        <a:ext uri="{FF2B5EF4-FFF2-40B4-BE49-F238E27FC236}">
                          <a16:creationId xmlns:a16="http://schemas.microsoft.com/office/drawing/2014/main" id="{BCADFBA8-22C3-AAB0-43CA-6709512EBCF3}"/>
                        </a:ext>
                      </a:extLst>
                    </p:cNvPr>
                    <p:cNvSpPr/>
                    <p:nvPr/>
                  </p:nvSpPr>
                  <p:spPr>
                    <a:xfrm>
                      <a:off x="117986" y="4591665"/>
                      <a:ext cx="304801" cy="6292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11">
                    <a:extLst>
                      <a:ext uri="{FF2B5EF4-FFF2-40B4-BE49-F238E27FC236}">
                        <a16:creationId xmlns:a16="http://schemas.microsoft.com/office/drawing/2014/main" id="{873F45D2-C042-3F3B-2FB6-AA43C92A1D78}"/>
                      </a:ext>
                    </a:extLst>
                  </p:cNvPr>
                  <p:cNvSpPr/>
                  <p:nvPr/>
                </p:nvSpPr>
                <p:spPr>
                  <a:xfrm>
                    <a:off x="2005781" y="6646606"/>
                    <a:ext cx="924232" cy="1056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Rectangle 9">
                  <a:extLst>
                    <a:ext uri="{FF2B5EF4-FFF2-40B4-BE49-F238E27FC236}">
                      <a16:creationId xmlns:a16="http://schemas.microsoft.com/office/drawing/2014/main" id="{E9A6BE21-4756-BFE0-36A7-AC9B48D9921F}"/>
                    </a:ext>
                  </a:extLst>
                </p:cNvPr>
                <p:cNvSpPr/>
                <p:nvPr/>
              </p:nvSpPr>
              <p:spPr>
                <a:xfrm>
                  <a:off x="2300748" y="5329084"/>
                  <a:ext cx="518081" cy="609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Rectangle 7">
                <a:extLst>
                  <a:ext uri="{FF2B5EF4-FFF2-40B4-BE49-F238E27FC236}">
                    <a16:creationId xmlns:a16="http://schemas.microsoft.com/office/drawing/2014/main" id="{FD7BF627-18FD-45EB-7097-945AB67F4949}"/>
                  </a:ext>
                </a:extLst>
              </p:cNvPr>
              <p:cNvSpPr/>
              <p:nvPr/>
            </p:nvSpPr>
            <p:spPr>
              <a:xfrm>
                <a:off x="1582994" y="4729316"/>
                <a:ext cx="422787" cy="3342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a:extLst>
                <a:ext uri="{FF2B5EF4-FFF2-40B4-BE49-F238E27FC236}">
                  <a16:creationId xmlns:a16="http://schemas.microsoft.com/office/drawing/2014/main" id="{3B116B5B-C87B-B296-5A0E-C7296A47EBDE}"/>
                </a:ext>
              </a:extLst>
            </p:cNvPr>
            <p:cNvSpPr/>
            <p:nvPr/>
          </p:nvSpPr>
          <p:spPr>
            <a:xfrm>
              <a:off x="2005781" y="4925961"/>
              <a:ext cx="724557" cy="4707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151639047"/>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6A751-55D7-F8F0-7D8C-79A23B8E8DB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24EA7C4-4A7B-265D-D459-FA2F047AF082}"/>
              </a:ext>
            </a:extLst>
          </p:cNvPr>
          <p:cNvSpPr txBox="1"/>
          <p:nvPr/>
        </p:nvSpPr>
        <p:spPr>
          <a:xfrm>
            <a:off x="0" y="0"/>
            <a:ext cx="12192000" cy="1323439"/>
          </a:xfrm>
          <a:prstGeom prst="rect">
            <a:avLst/>
          </a:prstGeom>
          <a:noFill/>
        </p:spPr>
        <p:txBody>
          <a:bodyPr wrap="square" rtlCol="0">
            <a:spAutoFit/>
          </a:bodyPr>
          <a:lstStyle/>
          <a:p>
            <a:pPr algn="ctr"/>
            <a:r>
              <a:rPr lang="en-GB" sz="8000" dirty="0">
                <a:latin typeface="Bahnschrift Light" panose="020B0502040204020203" pitchFamily="34" charset="0"/>
              </a:rPr>
              <a:t>The Church as Family</a:t>
            </a:r>
          </a:p>
        </p:txBody>
      </p:sp>
      <p:pic>
        <p:nvPicPr>
          <p:cNvPr id="2" name="Picture 1">
            <a:extLst>
              <a:ext uri="{FF2B5EF4-FFF2-40B4-BE49-F238E27FC236}">
                <a16:creationId xmlns:a16="http://schemas.microsoft.com/office/drawing/2014/main" id="{B39D291A-5319-2E80-F1CF-7F0386989C07}"/>
              </a:ext>
            </a:extLst>
          </p:cNvPr>
          <p:cNvPicPr>
            <a:picLocks noChangeAspect="1"/>
          </p:cNvPicPr>
          <p:nvPr/>
        </p:nvPicPr>
        <p:blipFill>
          <a:blip r:embed="rId3"/>
          <a:srcRect r="18467" b="3540"/>
          <a:stretch>
            <a:fillRect/>
          </a:stretch>
        </p:blipFill>
        <p:spPr>
          <a:xfrm>
            <a:off x="2939845" y="1541208"/>
            <a:ext cx="8739991" cy="4653116"/>
          </a:xfrm>
          <a:prstGeom prst="rect">
            <a:avLst/>
          </a:prstGeom>
        </p:spPr>
      </p:pic>
      <p:grpSp>
        <p:nvGrpSpPr>
          <p:cNvPr id="3" name="Group 2">
            <a:extLst>
              <a:ext uri="{FF2B5EF4-FFF2-40B4-BE49-F238E27FC236}">
                <a16:creationId xmlns:a16="http://schemas.microsoft.com/office/drawing/2014/main" id="{4D3C9FF9-66CD-D29D-676B-07454DCDA345}"/>
              </a:ext>
            </a:extLst>
          </p:cNvPr>
          <p:cNvGrpSpPr/>
          <p:nvPr/>
        </p:nvGrpSpPr>
        <p:grpSpPr>
          <a:xfrm>
            <a:off x="29495" y="4513006"/>
            <a:ext cx="2900518" cy="2239298"/>
            <a:chOff x="29495" y="4513006"/>
            <a:chExt cx="2900518" cy="2239298"/>
          </a:xfrm>
        </p:grpSpPr>
        <p:grpSp>
          <p:nvGrpSpPr>
            <p:cNvPr id="5" name="Group 4">
              <a:extLst>
                <a:ext uri="{FF2B5EF4-FFF2-40B4-BE49-F238E27FC236}">
                  <a16:creationId xmlns:a16="http://schemas.microsoft.com/office/drawing/2014/main" id="{C7D79E43-D4E0-745E-2A25-3FBAF7397DE5}"/>
                </a:ext>
              </a:extLst>
            </p:cNvPr>
            <p:cNvGrpSpPr/>
            <p:nvPr/>
          </p:nvGrpSpPr>
          <p:grpSpPr>
            <a:xfrm>
              <a:off x="29495" y="4513006"/>
              <a:ext cx="2900518" cy="2239298"/>
              <a:chOff x="29495" y="4513006"/>
              <a:chExt cx="2900518" cy="2239298"/>
            </a:xfrm>
          </p:grpSpPr>
          <p:grpSp>
            <p:nvGrpSpPr>
              <p:cNvPr id="7" name="Group 6">
                <a:extLst>
                  <a:ext uri="{FF2B5EF4-FFF2-40B4-BE49-F238E27FC236}">
                    <a16:creationId xmlns:a16="http://schemas.microsoft.com/office/drawing/2014/main" id="{FC3B11DC-3FDE-77FA-2A69-704A94FF7848}"/>
                  </a:ext>
                </a:extLst>
              </p:cNvPr>
              <p:cNvGrpSpPr/>
              <p:nvPr/>
            </p:nvGrpSpPr>
            <p:grpSpPr>
              <a:xfrm>
                <a:off x="29495" y="4513006"/>
                <a:ext cx="2900518" cy="2239298"/>
                <a:chOff x="29495" y="4513006"/>
                <a:chExt cx="2900518" cy="2239298"/>
              </a:xfrm>
            </p:grpSpPr>
            <p:grpSp>
              <p:nvGrpSpPr>
                <p:cNvPr id="9" name="Group 8">
                  <a:extLst>
                    <a:ext uri="{FF2B5EF4-FFF2-40B4-BE49-F238E27FC236}">
                      <a16:creationId xmlns:a16="http://schemas.microsoft.com/office/drawing/2014/main" id="{893C759D-E068-A372-3779-64DBDE6A2F38}"/>
                    </a:ext>
                  </a:extLst>
                </p:cNvPr>
                <p:cNvGrpSpPr/>
                <p:nvPr/>
              </p:nvGrpSpPr>
              <p:grpSpPr>
                <a:xfrm>
                  <a:off x="29495" y="4513006"/>
                  <a:ext cx="2900518" cy="2239298"/>
                  <a:chOff x="29495" y="4513006"/>
                  <a:chExt cx="2900518" cy="2239298"/>
                </a:xfrm>
              </p:grpSpPr>
              <p:grpSp>
                <p:nvGrpSpPr>
                  <p:cNvPr id="11" name="Group 10">
                    <a:extLst>
                      <a:ext uri="{FF2B5EF4-FFF2-40B4-BE49-F238E27FC236}">
                        <a16:creationId xmlns:a16="http://schemas.microsoft.com/office/drawing/2014/main" id="{85B8EAB0-1E48-3DBA-6A8B-580BC8C84500}"/>
                      </a:ext>
                    </a:extLst>
                  </p:cNvPr>
                  <p:cNvGrpSpPr/>
                  <p:nvPr/>
                </p:nvGrpSpPr>
                <p:grpSpPr>
                  <a:xfrm>
                    <a:off x="29495" y="4513006"/>
                    <a:ext cx="2700843" cy="2239298"/>
                    <a:chOff x="29495" y="4513006"/>
                    <a:chExt cx="2700843" cy="2239298"/>
                  </a:xfrm>
                </p:grpSpPr>
                <p:grpSp>
                  <p:nvGrpSpPr>
                    <p:cNvPr id="13" name="Group 12">
                      <a:extLst>
                        <a:ext uri="{FF2B5EF4-FFF2-40B4-BE49-F238E27FC236}">
                          <a16:creationId xmlns:a16="http://schemas.microsoft.com/office/drawing/2014/main" id="{4354A6CE-4EB0-83CD-D995-A816763D3314}"/>
                        </a:ext>
                      </a:extLst>
                    </p:cNvPr>
                    <p:cNvGrpSpPr/>
                    <p:nvPr/>
                  </p:nvGrpSpPr>
                  <p:grpSpPr>
                    <a:xfrm>
                      <a:off x="29495" y="4513006"/>
                      <a:ext cx="2700843" cy="2239298"/>
                      <a:chOff x="29495" y="4513006"/>
                      <a:chExt cx="2700843" cy="2239298"/>
                    </a:xfrm>
                  </p:grpSpPr>
                  <p:pic>
                    <p:nvPicPr>
                      <p:cNvPr id="15" name="Picture 2" descr="FORWARD IN CHRIST – A Lutheran voice">
                        <a:extLst>
                          <a:ext uri="{FF2B5EF4-FFF2-40B4-BE49-F238E27FC236}">
                            <a16:creationId xmlns:a16="http://schemas.microsoft.com/office/drawing/2014/main" id="{D6E0CFD3-26B1-6C3A-3EED-38ABF763B0F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839" t="517" r="20806" b="-1"/>
                      <a:stretch>
                        <a:fillRect/>
                      </a:stretch>
                    </p:blipFill>
                    <p:spPr bwMode="auto">
                      <a:xfrm>
                        <a:off x="117986" y="4513006"/>
                        <a:ext cx="2612352" cy="223929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BB7C57CE-E32A-2483-092D-A80FDC43B413}"/>
                          </a:ext>
                        </a:extLst>
                      </p:cNvPr>
                      <p:cNvSpPr/>
                      <p:nvPr/>
                    </p:nvSpPr>
                    <p:spPr>
                      <a:xfrm>
                        <a:off x="29495" y="6123039"/>
                        <a:ext cx="304801" cy="6292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Rectangle 13">
                      <a:extLst>
                        <a:ext uri="{FF2B5EF4-FFF2-40B4-BE49-F238E27FC236}">
                          <a16:creationId xmlns:a16="http://schemas.microsoft.com/office/drawing/2014/main" id="{4B9A7EDF-2EB5-C444-B44D-2E43B2505768}"/>
                        </a:ext>
                      </a:extLst>
                    </p:cNvPr>
                    <p:cNvSpPr/>
                    <p:nvPr/>
                  </p:nvSpPr>
                  <p:spPr>
                    <a:xfrm>
                      <a:off x="117986" y="4591665"/>
                      <a:ext cx="304801" cy="6292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11">
                    <a:extLst>
                      <a:ext uri="{FF2B5EF4-FFF2-40B4-BE49-F238E27FC236}">
                        <a16:creationId xmlns:a16="http://schemas.microsoft.com/office/drawing/2014/main" id="{4B6F48EA-BAB6-EF05-4492-FD69DF831A58}"/>
                      </a:ext>
                    </a:extLst>
                  </p:cNvPr>
                  <p:cNvSpPr/>
                  <p:nvPr/>
                </p:nvSpPr>
                <p:spPr>
                  <a:xfrm>
                    <a:off x="2005781" y="6646606"/>
                    <a:ext cx="924232" cy="1056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Rectangle 9">
                  <a:extLst>
                    <a:ext uri="{FF2B5EF4-FFF2-40B4-BE49-F238E27FC236}">
                      <a16:creationId xmlns:a16="http://schemas.microsoft.com/office/drawing/2014/main" id="{166B9C81-3179-2507-7D84-340411EB56A1}"/>
                    </a:ext>
                  </a:extLst>
                </p:cNvPr>
                <p:cNvSpPr/>
                <p:nvPr/>
              </p:nvSpPr>
              <p:spPr>
                <a:xfrm>
                  <a:off x="2300748" y="5329084"/>
                  <a:ext cx="518081" cy="609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Rectangle 7">
                <a:extLst>
                  <a:ext uri="{FF2B5EF4-FFF2-40B4-BE49-F238E27FC236}">
                    <a16:creationId xmlns:a16="http://schemas.microsoft.com/office/drawing/2014/main" id="{1EB2B7C2-7EA7-7040-8CAF-7E4269C5DA9F}"/>
                  </a:ext>
                </a:extLst>
              </p:cNvPr>
              <p:cNvSpPr/>
              <p:nvPr/>
            </p:nvSpPr>
            <p:spPr>
              <a:xfrm>
                <a:off x="1582994" y="4729316"/>
                <a:ext cx="422787" cy="3342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a:extLst>
                <a:ext uri="{FF2B5EF4-FFF2-40B4-BE49-F238E27FC236}">
                  <a16:creationId xmlns:a16="http://schemas.microsoft.com/office/drawing/2014/main" id="{12A172B6-361D-D824-E1FA-2FC4B2E291B1}"/>
                </a:ext>
              </a:extLst>
            </p:cNvPr>
            <p:cNvSpPr/>
            <p:nvPr/>
          </p:nvSpPr>
          <p:spPr>
            <a:xfrm>
              <a:off x="2005781" y="4925961"/>
              <a:ext cx="724557" cy="4707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02609091"/>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498</Words>
  <Application>Microsoft Office PowerPoint</Application>
  <PresentationFormat>Widescreen</PresentationFormat>
  <Paragraphs>49</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Bahnschrift Light</vt:lpstr>
      <vt:lpstr>Calibri</vt:lpstr>
      <vt:lpstr>Calibri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Cunliffe</dc:creator>
  <cp:lastModifiedBy>Martin Aylett</cp:lastModifiedBy>
  <cp:revision>32</cp:revision>
  <dcterms:created xsi:type="dcterms:W3CDTF">2025-01-21T09:50:37Z</dcterms:created>
  <dcterms:modified xsi:type="dcterms:W3CDTF">2025-10-13T20:36:49Z</dcterms:modified>
</cp:coreProperties>
</file>