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DC5-2BF5-45D9-86A0-299B3917715A}" type="datetimeFigureOut">
              <a:rPr lang="en-GB" smtClean="0"/>
              <a:pPr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0" y="5661248"/>
            <a:ext cx="9144000" cy="119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#8 – </a:t>
            </a:r>
            <a:r>
              <a:rPr lang="en-GB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How To Pray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Pray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B1E6CC-1513-A325-03F7-2B1B0113D07B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9144000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Pray with sincerity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‘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Don’t be like the hypocrites’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your prayers sincere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7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Pray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B1E6CC-1513-A325-03F7-2B1B0113D07B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9144000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Pray with sincerity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v5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 ‘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Don’t be like the hypocrites’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</a:schemeClr>
              </a:solidFill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Keep your prayers sincere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Pray privately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v6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‘go into your room’.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Prioritise times of private prayer</a:t>
            </a:r>
          </a:p>
        </p:txBody>
      </p:sp>
    </p:spTree>
    <p:extLst>
      <p:ext uri="{BB962C8B-B14F-4D97-AF65-F5344CB8AC3E}">
        <p14:creationId xmlns:p14="http://schemas.microsoft.com/office/powerpoint/2010/main" val="16499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Pray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B1E6CC-1513-A325-03F7-2B1B0113D07B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9144000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Pray with sincerity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v5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 ‘</a:t>
            </a: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Don’t be like the hypocrites’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</a:schemeClr>
              </a:solidFill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Keep your prayers sincere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Pray privately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v6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‘go into your room’.</a:t>
            </a:r>
            <a:endParaRPr kumimoji="0" lang="en-GB" sz="32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Prioritise times of private prayer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Pray with simplicity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v7-8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‘Don’t be like the pagans’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</a:t>
            </a:r>
            <a:r>
              <a:rPr lang="en-GB" dirty="0">
                <a:solidFill>
                  <a:sysClr val="windowText" lastClr="000000"/>
                </a:solidFill>
                <a:latin typeface="Calibri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Simple Stupid!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Pray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B1E6CC-1513-A325-03F7-2B1B0113D07B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9144000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Pray with sincerity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v5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 ‘</a:t>
            </a: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Don’t be like the hypocrites’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</a:schemeClr>
              </a:solidFill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Keep your prayers sincere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Pray privately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v6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‘go into your room’.</a:t>
            </a:r>
            <a:endParaRPr kumimoji="0" lang="en-GB" sz="32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</a:schemeClr>
              </a:solidFill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Prioritise times of private prayer: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Pray with simplicity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v7-8 </a:t>
            </a: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Don’t be like the pagans!</a:t>
            </a:r>
            <a:endParaRPr kumimoji="0" lang="en-GB" sz="32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</a:schemeClr>
              </a:solidFill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Keep it simple Stupid!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Pray with a structure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v9-14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</a:t>
            </a: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how you should pray….’</a:t>
            </a:r>
            <a:endParaRPr kumimoji="0" lang="en-GB" sz="2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an order in your prayers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 from home</dc:creator>
  <cp:lastModifiedBy>Martin Aylett</cp:lastModifiedBy>
  <cp:revision>39</cp:revision>
  <dcterms:created xsi:type="dcterms:W3CDTF">2013-08-31T19:50:37Z</dcterms:created>
  <dcterms:modified xsi:type="dcterms:W3CDTF">2024-04-29T07:42:58Z</dcterms:modified>
</cp:coreProperties>
</file>