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7" r:id="rId5"/>
    <p:sldId id="264" r:id="rId6"/>
    <p:sldId id="259" r:id="rId7"/>
    <p:sldId id="260" r:id="rId8"/>
    <p:sldId id="265" r:id="rId9"/>
    <p:sldId id="268" r:id="rId10"/>
    <p:sldId id="261" r:id="rId11"/>
    <p:sldId id="270" r:id="rId12"/>
    <p:sldId id="262" r:id="rId13"/>
    <p:sldId id="271" r:id="rId14"/>
    <p:sldId id="266" r:id="rId15"/>
    <p:sldId id="269"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558" y="9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sz="1800"/>
          </a:p>
        </p:txBody>
      </p:sp>
      <p:sp>
        <p:nvSpPr>
          <p:cNvPr id="8" name="Freeform 7"/>
          <p:cNvSpPr>
            <a:spLocks/>
          </p:cNvSpPr>
          <p:nvPr/>
        </p:nvSpPr>
        <p:spPr bwMode="auto">
          <a:xfrm>
            <a:off x="8140701"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sz="1800"/>
          </a:p>
        </p:txBody>
      </p:sp>
      <p:sp>
        <p:nvSpPr>
          <p:cNvPr id="9" name="Title 8"/>
          <p:cNvSpPr>
            <a:spLocks noGrp="1"/>
          </p:cNvSpPr>
          <p:nvPr>
            <p:ph type="ctrTitle"/>
          </p:nvPr>
        </p:nvSpPr>
        <p:spPr>
          <a:xfrm>
            <a:off x="572085" y="3337560"/>
            <a:ext cx="8640064"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577400" y="1544812"/>
            <a:ext cx="8640064"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D94E8FE4-6B4E-4863-9319-CD6A3816A941}" type="datetimeFigureOut">
              <a:rPr lang="en-GB" smtClean="0"/>
              <a:pPr/>
              <a:t>25/03/2024</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B1949823-4DF8-4FDE-BEC4-67FAE303804B}"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94E8FE4-6B4E-4863-9319-CD6A3816A941}" type="datetimeFigureOut">
              <a:rPr lang="en-GB" smtClean="0"/>
              <a:pPr/>
              <a:t>25/03/2024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949823-4DF8-4FDE-BEC4-67FAE303804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94E8FE4-6B4E-4863-9319-CD6A3816A941}" type="datetimeFigureOut">
              <a:rPr lang="en-GB" smtClean="0"/>
              <a:pPr/>
              <a:t>25/03/2024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949823-4DF8-4FDE-BEC4-67FAE303804B}"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94E8FE4-6B4E-4863-9319-CD6A3816A941}" type="datetimeFigureOut">
              <a:rPr lang="en-GB" smtClean="0"/>
              <a:pPr/>
              <a:t>25/03/2024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949823-4DF8-4FDE-BEC4-67FAE303804B}"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sz="1800"/>
          </a:p>
        </p:txBody>
      </p:sp>
      <p:sp>
        <p:nvSpPr>
          <p:cNvPr id="9" name="Freeform 8"/>
          <p:cNvSpPr>
            <a:spLocks/>
          </p:cNvSpPr>
          <p:nvPr/>
        </p:nvSpPr>
        <p:spPr bwMode="auto">
          <a:xfrm>
            <a:off x="8140701"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sz="1800"/>
          </a:p>
        </p:txBody>
      </p:sp>
      <p:sp>
        <p:nvSpPr>
          <p:cNvPr id="2" name="Title 1"/>
          <p:cNvSpPr>
            <a:spLocks noGrp="1"/>
          </p:cNvSpPr>
          <p:nvPr>
            <p:ph type="title"/>
          </p:nvPr>
        </p:nvSpPr>
        <p:spPr>
          <a:xfrm>
            <a:off x="914400" y="3583838"/>
            <a:ext cx="88392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914400" y="2485800"/>
            <a:ext cx="88392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94E8FE4-6B4E-4863-9319-CD6A3816A941}" type="datetimeFigureOut">
              <a:rPr lang="en-GB" smtClean="0"/>
              <a:pPr/>
              <a:t>25/03/2024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949823-4DF8-4FDE-BEC4-67FAE303804B}"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56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600201"/>
            <a:ext cx="48768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689600" y="1600201"/>
            <a:ext cx="48768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94E8FE4-6B4E-4863-9319-CD6A3816A941}" type="datetimeFigureOut">
              <a:rPr lang="en-GB" smtClean="0"/>
              <a:pPr/>
              <a:t>25/03/2024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949823-4DF8-4FDE-BEC4-67FAE303804B}"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600" y="5486400"/>
            <a:ext cx="5386917"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5486400"/>
            <a:ext cx="5389033"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516912"/>
            <a:ext cx="5386917"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1516912"/>
            <a:ext cx="5389033"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94E8FE4-6B4E-4863-9319-CD6A3816A941}" type="datetimeFigureOut">
              <a:rPr lang="en-GB" smtClean="0"/>
              <a:pPr/>
              <a:t>25/03/2024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1949823-4DF8-4FDE-BEC4-67FAE303804B}"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
            <a:ext cx="9960864"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fld id="{D94E8FE4-6B4E-4863-9319-CD6A3816A941}" type="datetimeFigureOut">
              <a:rPr lang="en-GB" smtClean="0"/>
              <a:pPr/>
              <a:t>25/03/2024</a:t>
            </a:fld>
            <a:endParaRPr lang="en-GB"/>
          </a:p>
        </p:txBody>
      </p:sp>
      <p:sp>
        <p:nvSpPr>
          <p:cNvPr id="8" name="Slide Number Placeholder 7"/>
          <p:cNvSpPr>
            <a:spLocks noGrp="1"/>
          </p:cNvSpPr>
          <p:nvPr>
            <p:ph type="sldNum" sz="quarter" idx="11"/>
          </p:nvPr>
        </p:nvSpPr>
        <p:spPr/>
        <p:txBody>
          <a:bodyPr/>
          <a:lstStyle/>
          <a:p>
            <a:fld id="{B1949823-4DF8-4FDE-BEC4-67FAE303804B}" type="slidenum">
              <a:rPr lang="en-GB" smtClean="0"/>
              <a:pPr/>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4E8FE4-6B4E-4863-9319-CD6A3816A941}" type="datetimeFigureOut">
              <a:rPr lang="en-GB" smtClean="0"/>
              <a:pPr/>
              <a:t>25/03/2024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1949823-4DF8-4FDE-BEC4-67FAE303804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85528"/>
            <a:ext cx="42672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609600" y="214424"/>
            <a:ext cx="36576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609600" y="1981200"/>
            <a:ext cx="94488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94E8FE4-6B4E-4863-9319-CD6A3816A941}" type="datetimeFigureOut">
              <a:rPr lang="en-GB" smtClean="0"/>
              <a:pPr/>
              <a:t>25/03/2024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875264" y="6422065"/>
            <a:ext cx="1016000" cy="365125"/>
          </a:xfrm>
        </p:spPr>
        <p:txBody>
          <a:bodyPr/>
          <a:lstStyle/>
          <a:p>
            <a:fld id="{B1949823-4DF8-4FDE-BEC4-67FAE303804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08976" y="1705709"/>
            <a:ext cx="4071824"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420837" y="1019907"/>
            <a:ext cx="54864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7408979" y="2998765"/>
            <a:ext cx="4071821"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609600" y="6422065"/>
            <a:ext cx="2844800" cy="365125"/>
          </a:xfrm>
        </p:spPr>
        <p:txBody>
          <a:bodyPr/>
          <a:lstStyle/>
          <a:p>
            <a:fld id="{D94E8FE4-6B4E-4863-9319-CD6A3816A941}" type="datetimeFigureOut">
              <a:rPr lang="en-GB" smtClean="0"/>
              <a:pPr/>
              <a:t>25/03/2024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949823-4DF8-4FDE-BEC4-67FAE303804B}"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sz="1800"/>
          </a:p>
        </p:txBody>
      </p:sp>
      <p:sp>
        <p:nvSpPr>
          <p:cNvPr id="16" name="Freeform 15"/>
          <p:cNvSpPr>
            <a:spLocks/>
          </p:cNvSpPr>
          <p:nvPr/>
        </p:nvSpPr>
        <p:spPr bwMode="auto">
          <a:xfrm>
            <a:off x="9753600" y="0"/>
            <a:ext cx="24384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sz="1800"/>
          </a:p>
        </p:txBody>
      </p:sp>
      <p:sp>
        <p:nvSpPr>
          <p:cNvPr id="9" name="Title Placeholder 8"/>
          <p:cNvSpPr>
            <a:spLocks noGrp="1"/>
          </p:cNvSpPr>
          <p:nvPr>
            <p:ph type="title"/>
          </p:nvPr>
        </p:nvSpPr>
        <p:spPr>
          <a:xfrm>
            <a:off x="609600" y="274638"/>
            <a:ext cx="99568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609600" y="1600201"/>
            <a:ext cx="995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422065"/>
            <a:ext cx="28448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D94E8FE4-6B4E-4863-9319-CD6A3816A941}" type="datetimeFigureOut">
              <a:rPr lang="en-GB" smtClean="0"/>
              <a:pPr/>
              <a:t>25/03/2024</a:t>
            </a:fld>
            <a:endParaRPr lang="en-GB"/>
          </a:p>
        </p:txBody>
      </p:sp>
      <p:sp>
        <p:nvSpPr>
          <p:cNvPr id="22" name="Footer Placeholder 21"/>
          <p:cNvSpPr>
            <a:spLocks noGrp="1"/>
          </p:cNvSpPr>
          <p:nvPr>
            <p:ph type="ftr" sz="quarter" idx="3"/>
          </p:nvPr>
        </p:nvSpPr>
        <p:spPr>
          <a:xfrm>
            <a:off x="4165600" y="6422065"/>
            <a:ext cx="38608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GB"/>
          </a:p>
        </p:txBody>
      </p:sp>
      <p:sp>
        <p:nvSpPr>
          <p:cNvPr id="18" name="Slide Number Placeholder 17"/>
          <p:cNvSpPr>
            <a:spLocks noGrp="1"/>
          </p:cNvSpPr>
          <p:nvPr>
            <p:ph type="sldNum" sz="quarter" idx="4"/>
          </p:nvPr>
        </p:nvSpPr>
        <p:spPr>
          <a:xfrm>
            <a:off x="10871200" y="6422065"/>
            <a:ext cx="1016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1949823-4DF8-4FDE-BEC4-67FAE303804B}"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3512" y="2420888"/>
            <a:ext cx="8784976" cy="1828800"/>
          </a:xfrm>
        </p:spPr>
        <p:txBody>
          <a:bodyPr>
            <a:normAutofit fontScale="90000"/>
          </a:bodyPr>
          <a:lstStyle/>
          <a:p>
            <a:r>
              <a:rPr lang="en-GB" b="1" dirty="0"/>
              <a:t>'lessons from a donkey!’</a:t>
            </a:r>
            <a:br>
              <a:rPr lang="en-GB" b="1" dirty="0"/>
            </a:br>
            <a:br>
              <a:rPr lang="en-GB" dirty="0"/>
            </a:br>
            <a:endParaRPr lang="en-GB" dirty="0"/>
          </a:p>
        </p:txBody>
      </p:sp>
      <p:sp>
        <p:nvSpPr>
          <p:cNvPr id="3" name="Subtitle 2"/>
          <p:cNvSpPr>
            <a:spLocks noGrp="1"/>
          </p:cNvSpPr>
          <p:nvPr>
            <p:ph type="subTitle" idx="1"/>
          </p:nvPr>
        </p:nvSpPr>
        <p:spPr>
          <a:xfrm>
            <a:off x="1524000" y="4077072"/>
            <a:ext cx="8884568" cy="960512"/>
          </a:xfrm>
        </p:spPr>
        <p:txBody>
          <a:bodyPr>
            <a:normAutofit fontScale="92500" lnSpcReduction="20000"/>
          </a:bodyPr>
          <a:lstStyle/>
          <a:p>
            <a:pPr algn="ctr"/>
            <a:r>
              <a:rPr lang="en-GB" sz="3200" dirty="0"/>
              <a:t>They brought the colt to Jesus … and he sat on it’</a:t>
            </a:r>
          </a:p>
          <a:p>
            <a:pPr>
              <a:spcBef>
                <a:spcPts val="1800"/>
              </a:spcBef>
            </a:pPr>
            <a:r>
              <a:rPr lang="en-GB" sz="2600" dirty="0"/>
              <a:t>Mark 11:7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7408" y="1166018"/>
            <a:ext cx="10945216" cy="4525963"/>
          </a:xfrm>
        </p:spPr>
        <p:txBody>
          <a:bodyPr/>
          <a:lstStyle/>
          <a:p>
            <a:pPr marL="0" indent="0">
              <a:buNone/>
            </a:pPr>
            <a:r>
              <a:rPr lang="en-GB" sz="4000" b="1" dirty="0"/>
              <a:t>'They tell how you turned to God from idols to serve the living and true God' </a:t>
            </a:r>
          </a:p>
          <a:p>
            <a:pPr marL="0" indent="0">
              <a:buNone/>
            </a:pPr>
            <a:endParaRPr lang="en-GB" dirty="0"/>
          </a:p>
          <a:p>
            <a:pPr marL="0" indent="0">
              <a:buNone/>
            </a:pPr>
            <a:r>
              <a:rPr lang="en-GB" dirty="0"/>
              <a:t>1 Thessalonians 1:9</a:t>
            </a:r>
          </a:p>
          <a:p>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376" y="1052736"/>
            <a:ext cx="11233248" cy="4525963"/>
          </a:xfrm>
        </p:spPr>
        <p:txBody>
          <a:bodyPr/>
          <a:lstStyle/>
          <a:p>
            <a:pPr marL="0" indent="0">
              <a:buNone/>
            </a:pPr>
            <a:r>
              <a:rPr lang="en-GB" sz="4000" b="1" dirty="0"/>
              <a:t>'They tell how you turned to God from idols to </a:t>
            </a:r>
            <a:r>
              <a:rPr lang="en-GB" sz="5400" b="1" dirty="0">
                <a:solidFill>
                  <a:srgbClr val="FFFF00"/>
                </a:solidFill>
              </a:rPr>
              <a:t>serve</a:t>
            </a:r>
            <a:r>
              <a:rPr lang="en-GB" sz="5400" b="1" dirty="0"/>
              <a:t> </a:t>
            </a:r>
            <a:r>
              <a:rPr lang="en-GB" sz="4000" b="1" dirty="0"/>
              <a:t>the living and true God' </a:t>
            </a:r>
          </a:p>
          <a:p>
            <a:pPr marL="0" indent="0">
              <a:buNone/>
            </a:pPr>
            <a:endParaRPr lang="en-GB" dirty="0"/>
          </a:p>
          <a:p>
            <a:pPr marL="0" indent="0">
              <a:buNone/>
            </a:pPr>
            <a:r>
              <a:rPr lang="en-GB" dirty="0"/>
              <a:t>1 Thessalonians 1:9</a:t>
            </a:r>
          </a:p>
          <a:p>
            <a:endParaRPr lang="en-GB" dirty="0"/>
          </a:p>
        </p:txBody>
      </p:sp>
    </p:spTree>
    <p:extLst>
      <p:ext uri="{BB962C8B-B14F-4D97-AF65-F5344CB8AC3E}">
        <p14:creationId xmlns:p14="http://schemas.microsoft.com/office/powerpoint/2010/main" val="810727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376" y="1052736"/>
            <a:ext cx="11233248" cy="4525963"/>
          </a:xfrm>
        </p:spPr>
        <p:txBody>
          <a:bodyPr>
            <a:normAutofit/>
          </a:bodyPr>
          <a:lstStyle/>
          <a:p>
            <a:pPr marL="0" indent="0">
              <a:lnSpc>
                <a:spcPct val="120000"/>
              </a:lnSpc>
              <a:buNone/>
            </a:pPr>
            <a:r>
              <a:rPr lang="en-GB" sz="4000" b="1" dirty="0"/>
              <a:t>'We are Gods workmanship, created in Christ Jesus to do good works, which God prepared in advance for us to do' </a:t>
            </a:r>
          </a:p>
          <a:p>
            <a:pPr marL="0" indent="0">
              <a:buNone/>
            </a:pPr>
            <a:endParaRPr lang="en-GB" b="1" dirty="0"/>
          </a:p>
          <a:p>
            <a:pPr marL="0" indent="0">
              <a:buNone/>
            </a:pPr>
            <a:r>
              <a:rPr lang="en-GB" sz="2800" dirty="0"/>
              <a:t>Ephesians 2:10</a:t>
            </a:r>
          </a:p>
          <a:p>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360" y="1268761"/>
            <a:ext cx="11449272" cy="4857403"/>
          </a:xfrm>
        </p:spPr>
        <p:txBody>
          <a:bodyPr>
            <a:normAutofit/>
          </a:bodyPr>
          <a:lstStyle/>
          <a:p>
            <a:pPr marL="0" indent="0">
              <a:lnSpc>
                <a:spcPct val="120000"/>
              </a:lnSpc>
              <a:buNone/>
            </a:pPr>
            <a:r>
              <a:rPr lang="en-GB" sz="4000" b="1" dirty="0"/>
              <a:t>'We are Gods workmanship, created in Christ Jesus to </a:t>
            </a:r>
            <a:r>
              <a:rPr lang="en-GB" sz="5400" b="1" dirty="0">
                <a:solidFill>
                  <a:srgbClr val="FFFF00"/>
                </a:solidFill>
              </a:rPr>
              <a:t>do good works</a:t>
            </a:r>
            <a:r>
              <a:rPr lang="en-GB" sz="4000" b="1" dirty="0"/>
              <a:t>, which God prepared in advance for us to do' </a:t>
            </a:r>
          </a:p>
          <a:p>
            <a:pPr marL="0" indent="0">
              <a:buNone/>
            </a:pPr>
            <a:endParaRPr lang="en-GB" b="1" dirty="0"/>
          </a:p>
          <a:p>
            <a:pPr marL="0" indent="0">
              <a:buNone/>
            </a:pPr>
            <a:r>
              <a:rPr lang="en-GB" sz="2800" dirty="0"/>
              <a:t>Ephesians 2:10</a:t>
            </a:r>
          </a:p>
          <a:p>
            <a:endParaRPr lang="en-GB" dirty="0"/>
          </a:p>
        </p:txBody>
      </p:sp>
    </p:spTree>
    <p:extLst>
      <p:ext uri="{BB962C8B-B14F-4D97-AF65-F5344CB8AC3E}">
        <p14:creationId xmlns:p14="http://schemas.microsoft.com/office/powerpoint/2010/main" val="929852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072"/>
            <a:ext cx="8229600" cy="1143000"/>
          </a:xfrm>
        </p:spPr>
        <p:txBody>
          <a:bodyPr>
            <a:normAutofit/>
          </a:bodyPr>
          <a:lstStyle/>
          <a:p>
            <a:pPr algn="l"/>
            <a:r>
              <a:rPr lang="en-GB" sz="4400" b="1" dirty="0">
                <a:effectLst>
                  <a:outerShdw blurRad="38100" dist="38100" dir="2700000" algn="tl">
                    <a:srgbClr val="000000">
                      <a:alpha val="43137"/>
                    </a:srgbClr>
                  </a:outerShdw>
                </a:effectLst>
              </a:rPr>
              <a:t>Lessons from a donkey</a:t>
            </a:r>
            <a:endParaRPr lang="en-GB" sz="3200" b="1" dirty="0">
              <a:effectLst>
                <a:outerShdw blurRad="38100" dist="38100" dir="2700000" algn="tl">
                  <a:srgbClr val="000000">
                    <a:alpha val="43137"/>
                  </a:srgbClr>
                </a:outerShdw>
              </a:effectLst>
              <a:latin typeface="+mn-lt"/>
              <a:ea typeface="+mn-ea"/>
              <a:cs typeface="+mn-cs"/>
            </a:endParaRPr>
          </a:p>
        </p:txBody>
      </p:sp>
      <p:sp>
        <p:nvSpPr>
          <p:cNvPr id="3" name="Content Placeholder 2"/>
          <p:cNvSpPr>
            <a:spLocks noGrp="1"/>
          </p:cNvSpPr>
          <p:nvPr>
            <p:ph idx="1"/>
          </p:nvPr>
        </p:nvSpPr>
        <p:spPr>
          <a:xfrm>
            <a:off x="0" y="1268760"/>
            <a:ext cx="12192000" cy="5472608"/>
          </a:xfrm>
        </p:spPr>
        <p:txBody>
          <a:bodyPr/>
          <a:lstStyle/>
          <a:p>
            <a:pPr marL="651510" indent="-514350">
              <a:lnSpc>
                <a:spcPct val="200000"/>
              </a:lnSpc>
              <a:buFont typeface="+mj-lt"/>
              <a:buAutoNum type="arabicPeriod"/>
            </a:pPr>
            <a:r>
              <a:rPr lang="en-GB" sz="3600" dirty="0">
                <a:solidFill>
                  <a:schemeClr val="tx1">
                    <a:lumMod val="75000"/>
                  </a:schemeClr>
                </a:solidFill>
              </a:rPr>
              <a:t>Chosen by Jesus</a:t>
            </a:r>
          </a:p>
          <a:p>
            <a:pPr marL="651510" indent="-514350">
              <a:lnSpc>
                <a:spcPct val="200000"/>
              </a:lnSpc>
              <a:buFont typeface="+mj-lt"/>
              <a:buAutoNum type="arabicPeriod"/>
            </a:pPr>
            <a:r>
              <a:rPr lang="en-GB" sz="3600" dirty="0">
                <a:solidFill>
                  <a:schemeClr val="tx1">
                    <a:lumMod val="75000"/>
                  </a:schemeClr>
                </a:solidFill>
              </a:rPr>
              <a:t>Chosen to serve!</a:t>
            </a:r>
          </a:p>
          <a:p>
            <a:pPr marL="651510" indent="-514350">
              <a:lnSpc>
                <a:spcPct val="200000"/>
              </a:lnSpc>
              <a:buFont typeface="+mj-lt"/>
              <a:buAutoNum type="arabicPeriod"/>
            </a:pPr>
            <a:r>
              <a:rPr lang="en-GB" sz="3600" b="1" dirty="0"/>
              <a:t>Chosen to share in the triumph! </a:t>
            </a:r>
            <a:endParaRPr lang="en-GB" sz="3600" dirty="0"/>
          </a:p>
          <a:p>
            <a:pPr marL="651510" indent="-514350">
              <a:buNone/>
            </a:pPr>
            <a:r>
              <a:rPr lang="en-GB" sz="3600" b="1" dirty="0"/>
              <a:t> </a:t>
            </a:r>
            <a:endParaRPr lang="en-GB" sz="3600" dirty="0"/>
          </a:p>
          <a:p>
            <a:pPr marL="651510" indent="-514350">
              <a:buFont typeface="+mj-lt"/>
              <a:buAutoNum type="arabicPeriod"/>
            </a:pPr>
            <a:endParaRPr lang="en-GB" sz="3600" dirty="0">
              <a:solidFill>
                <a:schemeClr val="bg1">
                  <a:lumMod val="75000"/>
                  <a:lumOff val="25000"/>
                </a:schemeClr>
              </a:solidFill>
            </a:endParaRPr>
          </a:p>
          <a:p>
            <a:endParaRPr lang="en-GB" dirty="0"/>
          </a:p>
        </p:txBody>
      </p:sp>
      <p:cxnSp>
        <p:nvCxnSpPr>
          <p:cNvPr id="4" name="Straight Connector 3"/>
          <p:cNvCxnSpPr>
            <a:cxnSpLocks/>
          </p:cNvCxnSpPr>
          <p:nvPr/>
        </p:nvCxnSpPr>
        <p:spPr>
          <a:xfrm>
            <a:off x="0" y="112474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A0885-3EB5-523E-00A2-F99902000B2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5B3A5FC-644E-95D2-C027-CB24FCCABAC2}"/>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956C026F-9860-6F2E-47A5-31A60E9416ED}"/>
              </a:ext>
            </a:extLst>
          </p:cNvPr>
          <p:cNvPicPr>
            <a:picLocks noChangeAspect="1"/>
          </p:cNvPicPr>
          <p:nvPr/>
        </p:nvPicPr>
        <p:blipFill>
          <a:blip r:embed="rId2"/>
          <a:stretch>
            <a:fillRect/>
          </a:stretch>
        </p:blipFill>
        <p:spPr>
          <a:xfrm>
            <a:off x="1524000" y="66822"/>
            <a:ext cx="9144000" cy="6724357"/>
          </a:xfrm>
          <a:prstGeom prst="rect">
            <a:avLst/>
          </a:prstGeom>
        </p:spPr>
      </p:pic>
    </p:spTree>
    <p:extLst>
      <p:ext uri="{BB962C8B-B14F-4D97-AF65-F5344CB8AC3E}">
        <p14:creationId xmlns:p14="http://schemas.microsoft.com/office/powerpoint/2010/main" val="513555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A0885-3EB5-523E-00A2-F99902000B2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5B3A5FC-644E-95D2-C027-CB24FCCABAC2}"/>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8DDB3039-5E85-372B-95CE-E7C1B4F7888F}"/>
              </a:ext>
            </a:extLst>
          </p:cNvPr>
          <p:cNvPicPr>
            <a:picLocks noChangeAspect="1"/>
          </p:cNvPicPr>
          <p:nvPr/>
        </p:nvPicPr>
        <p:blipFill>
          <a:blip r:embed="rId2"/>
          <a:stretch>
            <a:fillRect/>
          </a:stretch>
        </p:blipFill>
        <p:spPr>
          <a:xfrm>
            <a:off x="1524000" y="15558"/>
            <a:ext cx="9144001" cy="6842442"/>
          </a:xfrm>
          <a:prstGeom prst="rect">
            <a:avLst/>
          </a:prstGeom>
        </p:spPr>
      </p:pic>
    </p:spTree>
    <p:extLst>
      <p:ext uri="{BB962C8B-B14F-4D97-AF65-F5344CB8AC3E}">
        <p14:creationId xmlns:p14="http://schemas.microsoft.com/office/powerpoint/2010/main" val="2515549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 y="-13672"/>
            <a:ext cx="7978080" cy="1124723"/>
          </a:xfrm>
        </p:spPr>
        <p:txBody>
          <a:bodyPr>
            <a:normAutofit/>
          </a:bodyPr>
          <a:lstStyle/>
          <a:p>
            <a:pPr algn="l"/>
            <a:r>
              <a:rPr lang="en-GB" sz="4400" b="1" dirty="0">
                <a:ln w="9525">
                  <a:solidFill>
                    <a:schemeClr val="tx1"/>
                  </a:solidFill>
                </a:ln>
                <a:effectLst>
                  <a:outerShdw blurRad="38100" dist="38100" dir="2700000" algn="tl">
                    <a:srgbClr val="000000">
                      <a:alpha val="43137"/>
                    </a:srgbClr>
                  </a:outerShdw>
                </a:effectLst>
              </a:rPr>
              <a:t>Lessons from a donkey</a:t>
            </a:r>
            <a:endParaRPr lang="en-GB" sz="3200" b="1" dirty="0">
              <a:ln w="9525">
                <a:solidFill>
                  <a:schemeClr val="tx1"/>
                </a:solidFill>
              </a:ln>
              <a:effectLst>
                <a:outerShdw blurRad="38100" dist="38100" dir="2700000" algn="tl">
                  <a:srgbClr val="000000">
                    <a:alpha val="43137"/>
                  </a:srgbClr>
                </a:outerShdw>
              </a:effectLst>
              <a:latin typeface="+mn-lt"/>
              <a:ea typeface="+mn-ea"/>
              <a:cs typeface="+mn-cs"/>
            </a:endParaRPr>
          </a:p>
        </p:txBody>
      </p:sp>
      <p:sp>
        <p:nvSpPr>
          <p:cNvPr id="3" name="Content Placeholder 2"/>
          <p:cNvSpPr>
            <a:spLocks noGrp="1"/>
          </p:cNvSpPr>
          <p:nvPr>
            <p:ph idx="1"/>
          </p:nvPr>
        </p:nvSpPr>
        <p:spPr>
          <a:xfrm>
            <a:off x="0" y="1268760"/>
            <a:ext cx="12192000" cy="5472608"/>
          </a:xfrm>
        </p:spPr>
        <p:txBody>
          <a:bodyPr/>
          <a:lstStyle/>
          <a:p>
            <a:pPr marL="651510" indent="-514350">
              <a:buFont typeface="+mj-lt"/>
              <a:buAutoNum type="arabicPeriod"/>
            </a:pPr>
            <a:r>
              <a:rPr lang="en-GB" sz="3600" b="1" dirty="0"/>
              <a:t>Chosen by Jesus</a:t>
            </a:r>
            <a:endParaRPr lang="en-GB" sz="3600" dirty="0"/>
          </a:p>
          <a:p>
            <a:pPr marL="419100" indent="-419100"/>
            <a:endParaRPr lang="en-GB" dirty="0"/>
          </a:p>
        </p:txBody>
      </p:sp>
      <p:cxnSp>
        <p:nvCxnSpPr>
          <p:cNvPr id="5" name="Straight Connector 4"/>
          <p:cNvCxnSpPr>
            <a:cxnSpLocks/>
          </p:cNvCxnSpPr>
          <p:nvPr/>
        </p:nvCxnSpPr>
        <p:spPr>
          <a:xfrm>
            <a:off x="0" y="1124723"/>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1384" y="692696"/>
            <a:ext cx="11161240" cy="5616624"/>
          </a:xfrm>
        </p:spPr>
        <p:txBody>
          <a:bodyPr>
            <a:noAutofit/>
          </a:bodyPr>
          <a:lstStyle/>
          <a:p>
            <a:pPr marL="0" indent="0">
              <a:lnSpc>
                <a:spcPts val="5500"/>
              </a:lnSpc>
              <a:buNone/>
            </a:pPr>
            <a:r>
              <a:rPr lang="en-GB" sz="3600" dirty="0"/>
              <a:t>'LORD your God has chosen you out of all the peoples on the face of the earth to be his people, his treasured possession. The LORD did not set his affection on you and choose you because you were more numerous than other peoples, for you were the fewest of all peoples.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392" y="620688"/>
            <a:ext cx="11161240" cy="5544616"/>
          </a:xfrm>
        </p:spPr>
        <p:txBody>
          <a:bodyPr>
            <a:normAutofit/>
          </a:bodyPr>
          <a:lstStyle/>
          <a:p>
            <a:pPr marL="0" indent="0">
              <a:lnSpc>
                <a:spcPts val="5500"/>
              </a:lnSpc>
              <a:buNone/>
            </a:pPr>
            <a:r>
              <a:rPr lang="en-GB" sz="3600" dirty="0"/>
              <a:t>But it was because the LORD loved you and kept the oath he swore to your forefathers that he brought you out with a mighty hand and redeemed you from the land of slavery, from the power of Pharaoh king of Egypt. </a:t>
            </a:r>
          </a:p>
          <a:p>
            <a:pPr marL="0" indent="0">
              <a:buNone/>
            </a:pPr>
            <a:endParaRPr lang="en-GB" sz="4800" b="1" dirty="0"/>
          </a:p>
          <a:p>
            <a:pPr marL="0" indent="0">
              <a:buNone/>
            </a:pPr>
            <a:r>
              <a:rPr lang="en-GB" sz="2400" dirty="0"/>
              <a:t>Deuteronomy 7:6-8 </a:t>
            </a:r>
          </a:p>
        </p:txBody>
      </p:sp>
    </p:spTree>
    <p:extLst>
      <p:ext uri="{BB962C8B-B14F-4D97-AF65-F5344CB8AC3E}">
        <p14:creationId xmlns:p14="http://schemas.microsoft.com/office/powerpoint/2010/main" val="1776874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360" y="1600201"/>
            <a:ext cx="11233248" cy="4525963"/>
          </a:xfrm>
        </p:spPr>
        <p:txBody>
          <a:bodyPr>
            <a:normAutofit/>
          </a:bodyPr>
          <a:lstStyle/>
          <a:p>
            <a:pPr marL="0" indent="0">
              <a:lnSpc>
                <a:spcPct val="120000"/>
              </a:lnSpc>
              <a:buNone/>
            </a:pPr>
            <a:r>
              <a:rPr lang="en-GB" sz="3600" dirty="0"/>
              <a:t>‘You did not choose me, but I chose you and appointed you to go and bear fruit - fruit that will last.’</a:t>
            </a:r>
          </a:p>
          <a:p>
            <a:pPr marL="0" indent="0">
              <a:buNone/>
            </a:pPr>
            <a:endParaRPr lang="en-GB" b="1" dirty="0"/>
          </a:p>
          <a:p>
            <a:pPr marL="0" indent="0">
              <a:buNone/>
            </a:pPr>
            <a:r>
              <a:rPr lang="en-GB" sz="2400" dirty="0"/>
              <a:t>John 15:16 </a:t>
            </a:r>
          </a:p>
          <a:p>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7368" y="1600200"/>
            <a:ext cx="11377264" cy="4709160"/>
          </a:xfrm>
        </p:spPr>
        <p:txBody>
          <a:bodyPr/>
          <a:lstStyle/>
          <a:p>
            <a:pPr marL="0" indent="0">
              <a:buNone/>
            </a:pPr>
            <a:r>
              <a:rPr lang="en-GB" sz="3600" dirty="0"/>
              <a:t>‘He chose us before the foundation of the world'. </a:t>
            </a:r>
          </a:p>
          <a:p>
            <a:pPr marL="0" indent="0">
              <a:buNone/>
            </a:pPr>
            <a:endParaRPr lang="en-GB" b="1" dirty="0"/>
          </a:p>
          <a:p>
            <a:pPr marL="0" indent="0">
              <a:buNone/>
            </a:pPr>
            <a:r>
              <a:rPr lang="en-GB" sz="2400" dirty="0"/>
              <a:t>Ephesians 1:4</a:t>
            </a:r>
          </a:p>
          <a:p>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360" y="332656"/>
            <a:ext cx="11449272" cy="6525344"/>
          </a:xfrm>
        </p:spPr>
        <p:txBody>
          <a:bodyPr>
            <a:normAutofit fontScale="92500"/>
          </a:bodyPr>
          <a:lstStyle/>
          <a:p>
            <a:pPr marL="0" indent="0">
              <a:lnSpc>
                <a:spcPts val="5500"/>
              </a:lnSpc>
              <a:buNone/>
            </a:pPr>
            <a:r>
              <a:rPr lang="en-GB" sz="3500" dirty="0"/>
              <a:t>'Brothers, think of what you were when you were called. Not many of you were wise by human standards; not many were influential; not many were of noble birth. But God chose the </a:t>
            </a:r>
            <a:r>
              <a:rPr lang="en-GB" sz="3900" b="1" u="dotted" dirty="0"/>
              <a:t>foolish</a:t>
            </a:r>
            <a:r>
              <a:rPr lang="en-GB" sz="3500" dirty="0"/>
              <a:t> things of the world to shame the wise; God chose the </a:t>
            </a:r>
            <a:r>
              <a:rPr lang="en-GB" sz="3900" b="1" u="dotted" dirty="0"/>
              <a:t>weak</a:t>
            </a:r>
            <a:r>
              <a:rPr lang="en-GB" sz="3500" dirty="0"/>
              <a:t> things of the world to shame the strong. He chose the </a:t>
            </a:r>
            <a:r>
              <a:rPr lang="en-GB" sz="3900" b="1" u="dotted" dirty="0"/>
              <a:t>lowly</a:t>
            </a:r>
            <a:r>
              <a:rPr lang="en-GB" sz="3500" dirty="0"/>
              <a:t> things of this world and the </a:t>
            </a:r>
            <a:r>
              <a:rPr lang="en-GB" sz="3900" b="1" u="dotted" dirty="0"/>
              <a:t>despised</a:t>
            </a:r>
            <a:r>
              <a:rPr lang="en-GB" sz="3500" dirty="0"/>
              <a:t> things - and the things that are not - to nullify the things that are'.</a:t>
            </a:r>
            <a:r>
              <a:rPr lang="en-GB" sz="3500" b="1" dirty="0"/>
              <a:t> </a:t>
            </a:r>
          </a:p>
          <a:p>
            <a:pPr marL="0" indent="0">
              <a:buNone/>
            </a:pPr>
            <a:endParaRPr lang="en-GB" b="1" dirty="0"/>
          </a:p>
          <a:p>
            <a:pPr marL="0" indent="0">
              <a:buNone/>
            </a:pPr>
            <a:r>
              <a:rPr lang="en-GB" dirty="0"/>
              <a:t>1 Corinthians 1:26f</a:t>
            </a:r>
          </a:p>
          <a:p>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784"/>
            <a:ext cx="8229600" cy="1143000"/>
          </a:xfrm>
        </p:spPr>
        <p:txBody>
          <a:bodyPr>
            <a:normAutofit/>
          </a:bodyPr>
          <a:lstStyle/>
          <a:p>
            <a:pPr algn="l"/>
            <a:r>
              <a:rPr lang="en-GB" sz="4400" b="1" dirty="0">
                <a:effectLst>
                  <a:outerShdw blurRad="38100" dist="38100" dir="2700000" algn="tl">
                    <a:srgbClr val="000000">
                      <a:alpha val="43137"/>
                    </a:srgbClr>
                  </a:outerShdw>
                </a:effectLst>
              </a:rPr>
              <a:t>Lessons from a donkey</a:t>
            </a:r>
            <a:endParaRPr lang="en-GB" sz="3200" b="1" dirty="0">
              <a:effectLst>
                <a:outerShdw blurRad="38100" dist="38100" dir="2700000" algn="tl">
                  <a:srgbClr val="000000">
                    <a:alpha val="43137"/>
                  </a:srgbClr>
                </a:outerShdw>
              </a:effectLst>
              <a:latin typeface="+mn-lt"/>
              <a:ea typeface="+mn-ea"/>
              <a:cs typeface="+mn-cs"/>
            </a:endParaRPr>
          </a:p>
        </p:txBody>
      </p:sp>
      <p:sp>
        <p:nvSpPr>
          <p:cNvPr id="3" name="Content Placeholder 2"/>
          <p:cNvSpPr>
            <a:spLocks noGrp="1"/>
          </p:cNvSpPr>
          <p:nvPr>
            <p:ph idx="1"/>
          </p:nvPr>
        </p:nvSpPr>
        <p:spPr>
          <a:xfrm>
            <a:off x="0" y="1268760"/>
            <a:ext cx="12144672" cy="5472608"/>
          </a:xfrm>
        </p:spPr>
        <p:txBody>
          <a:bodyPr/>
          <a:lstStyle/>
          <a:p>
            <a:pPr marL="651510" indent="-514350">
              <a:lnSpc>
                <a:spcPct val="200000"/>
              </a:lnSpc>
              <a:buFont typeface="+mj-lt"/>
              <a:buAutoNum type="arabicPeriod"/>
            </a:pPr>
            <a:r>
              <a:rPr lang="en-GB" sz="3600" dirty="0">
                <a:solidFill>
                  <a:schemeClr val="tx1">
                    <a:lumMod val="65000"/>
                  </a:schemeClr>
                </a:solidFill>
              </a:rPr>
              <a:t>Chosen by Jesus</a:t>
            </a:r>
          </a:p>
          <a:p>
            <a:pPr marL="651510" indent="-514350">
              <a:lnSpc>
                <a:spcPct val="200000"/>
              </a:lnSpc>
              <a:buFont typeface="+mj-lt"/>
              <a:buAutoNum type="arabicPeriod"/>
            </a:pPr>
            <a:r>
              <a:rPr lang="en-GB" sz="3600" b="1" dirty="0"/>
              <a:t>Chosen to serve! </a:t>
            </a:r>
            <a:endParaRPr lang="en-GB" sz="3600" dirty="0"/>
          </a:p>
          <a:p>
            <a:pPr marL="651510" indent="-514350">
              <a:buFont typeface="+mj-lt"/>
              <a:buAutoNum type="arabicPeriod"/>
            </a:pPr>
            <a:endParaRPr lang="en-GB" sz="3600" dirty="0">
              <a:solidFill>
                <a:schemeClr val="bg1">
                  <a:lumMod val="75000"/>
                  <a:lumOff val="25000"/>
                </a:schemeClr>
              </a:solidFill>
            </a:endParaRPr>
          </a:p>
          <a:p>
            <a:endParaRPr lang="en-GB" dirty="0"/>
          </a:p>
        </p:txBody>
      </p:sp>
      <p:cxnSp>
        <p:nvCxnSpPr>
          <p:cNvPr id="4" name="Straight Connector 3"/>
          <p:cNvCxnSpPr>
            <a:cxnSpLocks/>
          </p:cNvCxnSpPr>
          <p:nvPr/>
        </p:nvCxnSpPr>
        <p:spPr>
          <a:xfrm>
            <a:off x="0" y="1124744"/>
            <a:ext cx="12192000" cy="18256"/>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A0ABB-9754-2200-3993-CA953542290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730CA59-5508-3057-A6DC-42E82DAE42B8}"/>
              </a:ext>
            </a:extLst>
          </p:cNvPr>
          <p:cNvSpPr>
            <a:spLocks noGrp="1"/>
          </p:cNvSpPr>
          <p:nvPr>
            <p:ph idx="1"/>
          </p:nvPr>
        </p:nvSpPr>
        <p:spPr/>
        <p:txBody>
          <a:bodyPr/>
          <a:lstStyle/>
          <a:p>
            <a:endParaRPr lang="en-GB"/>
          </a:p>
        </p:txBody>
      </p:sp>
      <p:pic>
        <p:nvPicPr>
          <p:cNvPr id="1026" name="Picture 2" descr="Rory McIlroy on ex-caddie: 'I was getting hard on him, don't want to treat  anyone like that' | Golf News and Tour Information | Golf Digest">
            <a:extLst>
              <a:ext uri="{FF2B5EF4-FFF2-40B4-BE49-F238E27FC236}">
                <a16:creationId xmlns:a16="http://schemas.microsoft.com/office/drawing/2014/main" id="{32F14C43-C662-CC87-64AE-759E17E608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198" y="0"/>
            <a:ext cx="97536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746411"/>
      </p:ext>
    </p:extLst>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0</TotalTime>
  <Words>384</Words>
  <Application>Microsoft Office PowerPoint</Application>
  <PresentationFormat>Widescreen</PresentationFormat>
  <Paragraphs>38</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Franklin Gothic Book</vt:lpstr>
      <vt:lpstr>Wingdings 2</vt:lpstr>
      <vt:lpstr>Technic</vt:lpstr>
      <vt:lpstr>'lessons from a donkey!’  </vt:lpstr>
      <vt:lpstr>Lessons from a donkey</vt:lpstr>
      <vt:lpstr>PowerPoint Presentation</vt:lpstr>
      <vt:lpstr>PowerPoint Presentation</vt:lpstr>
      <vt:lpstr>PowerPoint Presentation</vt:lpstr>
      <vt:lpstr>PowerPoint Presentation</vt:lpstr>
      <vt:lpstr>PowerPoint Presentation</vt:lpstr>
      <vt:lpstr>Lessons from a donkey</vt:lpstr>
      <vt:lpstr>PowerPoint Presentation</vt:lpstr>
      <vt:lpstr>PowerPoint Presentation</vt:lpstr>
      <vt:lpstr>PowerPoint Presentation</vt:lpstr>
      <vt:lpstr>PowerPoint Presentation</vt:lpstr>
      <vt:lpstr>PowerPoint Presentation</vt:lpstr>
      <vt:lpstr>Lessons from a donkey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'They brought the colt to Jesus ….. and he sat on it‘ Mark 11:7</dc:title>
  <dc:creator>Church office</dc:creator>
  <cp:lastModifiedBy>Martin Aylett</cp:lastModifiedBy>
  <cp:revision>20</cp:revision>
  <dcterms:created xsi:type="dcterms:W3CDTF">2012-03-29T11:58:44Z</dcterms:created>
  <dcterms:modified xsi:type="dcterms:W3CDTF">2024-03-25T15:29:19Z</dcterms:modified>
</cp:coreProperties>
</file>