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6" r:id="rId2"/>
    <p:sldId id="286" r:id="rId3"/>
    <p:sldId id="284" r:id="rId4"/>
    <p:sldId id="287" r:id="rId5"/>
    <p:sldId id="288" r:id="rId6"/>
    <p:sldId id="285" r:id="rId7"/>
    <p:sldId id="278" r:id="rId8"/>
    <p:sldId id="279" r:id="rId9"/>
    <p:sldId id="289" r:id="rId10"/>
    <p:sldId id="290"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700"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1pPr>
    <a:lvl2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2pPr>
    <a:lvl3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3pPr>
    <a:lvl4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4pPr>
    <a:lvl5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5pPr>
    <a:lvl6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6pPr>
    <a:lvl7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7pPr>
    <a:lvl8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8pPr>
    <a:lvl9pPr marL="0" marR="0" indent="0" algn="ctr" defTabSz="309563" rtl="0" fontAlgn="auto" latinLnBrk="0" hangingPunct="0">
      <a:lnSpc>
        <a:spcPct val="100000"/>
      </a:lnSpc>
      <a:spcBef>
        <a:spcPts val="0"/>
      </a:spcBef>
      <a:spcAft>
        <a:spcPts val="0"/>
      </a:spcAft>
      <a:buClrTx/>
      <a:buSzTx/>
      <a:buFontTx/>
      <a:buNone/>
      <a:tabLst/>
      <a:defRPr kumimoji="0" sz="21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CBD3E7"/>
          </a:solidFill>
        </a:fill>
      </a:tcStyle>
    </a:wholeTbl>
    <a:band2H>
      <a:tcTxStyle/>
      <a:tcStyle>
        <a:tcBdr/>
        <a:fill>
          <a:solidFill>
            <a:srgbClr val="E7EAF3"/>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1"/>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1"/>
          </a:solid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CFDACA"/>
          </a:solidFill>
        </a:fill>
      </a:tcStyle>
    </a:wholeTbl>
    <a:band2H>
      <a:tcTxStyle/>
      <a:tcStyle>
        <a:tcBdr/>
        <a:fill>
          <a:solidFill>
            <a:srgbClr val="E8EDE7"/>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3"/>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3"/>
          </a:solid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E4CCE9"/>
          </a:solidFill>
        </a:fill>
      </a:tcStyle>
    </a:wholeTbl>
    <a:band2H>
      <a:tcTxStyle/>
      <a:tcStyle>
        <a:tcBdr/>
        <a:fill>
          <a:solidFill>
            <a:srgbClr val="F2E7F4"/>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6"/>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6"/>
          </a:solid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000000"/>
          </a:solidFill>
        </a:fill>
      </a:tcStyle>
    </a:band2H>
    <a:firstCol>
      <a:tcTxStyle b="on"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000000"/>
          </a:solidFill>
        </a:fill>
      </a:tcStyle>
    </a:lastRow>
    <a:firstRow>
      <a:tcTxStyle b="on" i="off">
        <a:fontRef idx="minor">
          <a:srgbClr val="000000"/>
        </a:fontRef>
        <a:srgbClr val="000000"/>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solid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182" y="30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2" name="Shape 472"/>
          <p:cNvSpPr>
            <a:spLocks noGrp="1" noRot="1" noChangeAspect="1"/>
          </p:cNvSpPr>
          <p:nvPr>
            <p:ph type="sldImg"/>
          </p:nvPr>
        </p:nvSpPr>
        <p:spPr>
          <a:xfrm>
            <a:off x="381000" y="685800"/>
            <a:ext cx="6096000" cy="3429000"/>
          </a:xfrm>
          <a:prstGeom prst="rect">
            <a:avLst/>
          </a:prstGeom>
        </p:spPr>
        <p:txBody>
          <a:bodyPr/>
          <a:lstStyle/>
          <a:p>
            <a:endParaRPr/>
          </a:p>
        </p:txBody>
      </p:sp>
      <p:sp>
        <p:nvSpPr>
          <p:cNvPr id="473" name="Shape 47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92427296"/>
      </p:ext>
    </p:extLst>
  </p:cSld>
  <p:clrMap bg1="lt1" tx1="dk1" bg2="lt2" tx2="dk2" accent1="accent1" accent2="accent2" accent3="accent3" accent4="accent4" accent5="accent5" accent6="accent6" hlink="hlink" folHlink="folHlink"/>
  <p:notesStyle>
    <a:lvl1pPr defTabSz="171450" latinLnBrk="0">
      <a:lnSpc>
        <a:spcPct val="117999"/>
      </a:lnSpc>
      <a:defRPr sz="800">
        <a:latin typeface="+mn-lt"/>
        <a:ea typeface="+mn-ea"/>
        <a:cs typeface="+mn-cs"/>
        <a:sym typeface="Helvetica Neue"/>
      </a:defRPr>
    </a:lvl1pPr>
    <a:lvl2pPr indent="85725" defTabSz="171450" latinLnBrk="0">
      <a:lnSpc>
        <a:spcPct val="117999"/>
      </a:lnSpc>
      <a:defRPr sz="800">
        <a:latin typeface="+mn-lt"/>
        <a:ea typeface="+mn-ea"/>
        <a:cs typeface="+mn-cs"/>
        <a:sym typeface="Helvetica Neue"/>
      </a:defRPr>
    </a:lvl2pPr>
    <a:lvl3pPr indent="171450" defTabSz="171450" latinLnBrk="0">
      <a:lnSpc>
        <a:spcPct val="117999"/>
      </a:lnSpc>
      <a:defRPr sz="800">
        <a:latin typeface="+mn-lt"/>
        <a:ea typeface="+mn-ea"/>
        <a:cs typeface="+mn-cs"/>
        <a:sym typeface="Helvetica Neue"/>
      </a:defRPr>
    </a:lvl3pPr>
    <a:lvl4pPr indent="257175" defTabSz="171450" latinLnBrk="0">
      <a:lnSpc>
        <a:spcPct val="117999"/>
      </a:lnSpc>
      <a:defRPr sz="800">
        <a:latin typeface="+mn-lt"/>
        <a:ea typeface="+mn-ea"/>
        <a:cs typeface="+mn-cs"/>
        <a:sym typeface="Helvetica Neue"/>
      </a:defRPr>
    </a:lvl4pPr>
    <a:lvl5pPr indent="342900" defTabSz="171450" latinLnBrk="0">
      <a:lnSpc>
        <a:spcPct val="117999"/>
      </a:lnSpc>
      <a:defRPr sz="800">
        <a:latin typeface="+mn-lt"/>
        <a:ea typeface="+mn-ea"/>
        <a:cs typeface="+mn-cs"/>
        <a:sym typeface="Helvetica Neue"/>
      </a:defRPr>
    </a:lvl5pPr>
    <a:lvl6pPr indent="428625" defTabSz="171450" latinLnBrk="0">
      <a:lnSpc>
        <a:spcPct val="117999"/>
      </a:lnSpc>
      <a:defRPr sz="800">
        <a:latin typeface="+mn-lt"/>
        <a:ea typeface="+mn-ea"/>
        <a:cs typeface="+mn-cs"/>
        <a:sym typeface="Helvetica Neue"/>
      </a:defRPr>
    </a:lvl6pPr>
    <a:lvl7pPr indent="514350" defTabSz="171450" latinLnBrk="0">
      <a:lnSpc>
        <a:spcPct val="117999"/>
      </a:lnSpc>
      <a:defRPr sz="800">
        <a:latin typeface="+mn-lt"/>
        <a:ea typeface="+mn-ea"/>
        <a:cs typeface="+mn-cs"/>
        <a:sym typeface="Helvetica Neue"/>
      </a:defRPr>
    </a:lvl7pPr>
    <a:lvl8pPr indent="600075" defTabSz="171450" latinLnBrk="0">
      <a:lnSpc>
        <a:spcPct val="117999"/>
      </a:lnSpc>
      <a:defRPr sz="800">
        <a:latin typeface="+mn-lt"/>
        <a:ea typeface="+mn-ea"/>
        <a:cs typeface="+mn-cs"/>
        <a:sym typeface="Helvetica Neue"/>
      </a:defRPr>
    </a:lvl8pPr>
    <a:lvl9pPr indent="685800" defTabSz="171450" latinLnBrk="0">
      <a:lnSpc>
        <a:spcPct val="117999"/>
      </a:lnSpc>
      <a:defRPr sz="8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134" name="Body Level One…"/>
          <p:cNvSpPr txBox="1">
            <a:spLocks noGrp="1"/>
          </p:cNvSpPr>
          <p:nvPr>
            <p:ph type="body" sz="quarter" idx="1"/>
          </p:nvPr>
        </p:nvSpPr>
        <p:spPr>
          <a:xfrm>
            <a:off x="747249" y="2908930"/>
            <a:ext cx="7930027" cy="432837"/>
          </a:xfrm>
          <a:prstGeom prst="rect">
            <a:avLst/>
          </a:prstGeom>
        </p:spPr>
        <p:txBody>
          <a:bodyPr anchor="t"/>
          <a:lstStyle>
            <a:lvl1pPr>
              <a:lnSpc>
                <a:spcPct val="100000"/>
              </a:lnSpc>
              <a:spcBef>
                <a:spcPts val="0"/>
              </a:spcBef>
              <a:defRPr sz="1200" cap="all" spc="192">
                <a:solidFill>
                  <a:srgbClr val="55D8FF"/>
                </a:solidFill>
              </a:defRPr>
            </a:lvl1pPr>
            <a:lvl2pPr marL="390525" indent="-152400">
              <a:lnSpc>
                <a:spcPct val="100000"/>
              </a:lnSpc>
              <a:spcBef>
                <a:spcPts val="0"/>
              </a:spcBef>
              <a:buSzPct val="90000"/>
              <a:buChar char="•"/>
              <a:defRPr sz="1200" cap="all" spc="192">
                <a:solidFill>
                  <a:srgbClr val="55D8FF"/>
                </a:solidFill>
              </a:defRPr>
            </a:lvl2pPr>
            <a:lvl3pPr marL="628650" indent="-152400">
              <a:lnSpc>
                <a:spcPct val="100000"/>
              </a:lnSpc>
              <a:spcBef>
                <a:spcPts val="0"/>
              </a:spcBef>
              <a:buSzPct val="90000"/>
              <a:buChar char="•"/>
              <a:defRPr sz="1200" cap="all" spc="192">
                <a:solidFill>
                  <a:srgbClr val="55D8FF"/>
                </a:solidFill>
              </a:defRPr>
            </a:lvl3pPr>
            <a:lvl4pPr marL="866775" indent="-152400">
              <a:lnSpc>
                <a:spcPct val="100000"/>
              </a:lnSpc>
              <a:spcBef>
                <a:spcPts val="0"/>
              </a:spcBef>
              <a:buSzPct val="90000"/>
              <a:buChar char="•"/>
              <a:defRPr sz="1200" cap="all" spc="192">
                <a:solidFill>
                  <a:srgbClr val="55D8FF"/>
                </a:solidFill>
              </a:defRPr>
            </a:lvl4pPr>
            <a:lvl5pPr marL="1104900" indent="-152400">
              <a:lnSpc>
                <a:spcPct val="100000"/>
              </a:lnSpc>
              <a:spcBef>
                <a:spcPts val="0"/>
              </a:spcBef>
              <a:buSzPct val="90000"/>
              <a:buChar char="•"/>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sp>
        <p:nvSpPr>
          <p:cNvPr id="135" name="Copyright ©Year"/>
          <p:cNvSpPr txBox="1">
            <a:spLocks noGrp="1"/>
          </p:cNvSpPr>
          <p:nvPr>
            <p:ph type="body" sz="quarter" idx="21"/>
          </p:nvPr>
        </p:nvSpPr>
        <p:spPr>
          <a:xfrm>
            <a:off x="747250" y="4124083"/>
            <a:ext cx="7649501" cy="432838"/>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136" name="Song Name"/>
          <p:cNvSpPr txBox="1">
            <a:spLocks noGrp="1"/>
          </p:cNvSpPr>
          <p:nvPr>
            <p:ph type="body" sz="half" idx="22"/>
          </p:nvPr>
        </p:nvSpPr>
        <p:spPr>
          <a:xfrm>
            <a:off x="747249" y="1075539"/>
            <a:ext cx="7930026" cy="1765304"/>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137"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13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145" name="Body Level One…"/>
          <p:cNvSpPr txBox="1">
            <a:spLocks noGrp="1"/>
          </p:cNvSpPr>
          <p:nvPr>
            <p:ph type="body" idx="1"/>
          </p:nvPr>
        </p:nvSpPr>
        <p:spPr>
          <a:xfrm>
            <a:off x="461962" y="406176"/>
            <a:ext cx="8215313" cy="2379990"/>
          </a:xfrm>
          <a:prstGeom prst="rect">
            <a:avLst/>
          </a:prstGeom>
        </p:spPr>
        <p:txBody>
          <a:bodyPr anchor="t"/>
          <a:lstStyle>
            <a:lvl1pPr>
              <a:lnSpc>
                <a:spcPct val="170000"/>
              </a:lnSpc>
              <a:spcBef>
                <a:spcPts val="0"/>
              </a:spcBef>
              <a:defRPr sz="1700"/>
            </a:lvl1pPr>
            <a:lvl2pPr>
              <a:lnSpc>
                <a:spcPct val="170000"/>
              </a:lnSpc>
              <a:spcBef>
                <a:spcPts val="0"/>
              </a:spcBef>
              <a:defRPr sz="1700"/>
            </a:lvl2pPr>
            <a:lvl3pPr>
              <a:lnSpc>
                <a:spcPct val="170000"/>
              </a:lnSpc>
              <a:spcBef>
                <a:spcPts val="0"/>
              </a:spcBef>
              <a:defRPr sz="1700"/>
            </a:lvl3pPr>
            <a:lvl4pPr>
              <a:lnSpc>
                <a:spcPct val="170000"/>
              </a:lnSpc>
              <a:spcBef>
                <a:spcPts val="0"/>
              </a:spcBef>
              <a:defRPr sz="1700"/>
            </a:lvl4pPr>
            <a:lvl5pPr>
              <a:lnSpc>
                <a:spcPct val="170000"/>
              </a:lnSpc>
              <a:spcBef>
                <a:spcPts val="0"/>
              </a:spcBef>
              <a:defRPr sz="1700"/>
            </a:lvl5pPr>
          </a:lstStyle>
          <a:p>
            <a:r>
              <a:t>Body Level One</a:t>
            </a:r>
          </a:p>
          <a:p>
            <a:pPr lvl="1"/>
            <a:r>
              <a:t>Body Level Two</a:t>
            </a:r>
          </a:p>
          <a:p>
            <a:pPr lvl="2"/>
            <a:r>
              <a:t>Body Level Three</a:t>
            </a:r>
          </a:p>
          <a:p>
            <a:pPr lvl="3"/>
            <a:r>
              <a:t>Body Level Four</a:t>
            </a:r>
          </a:p>
          <a:p>
            <a:pPr lvl="4"/>
            <a:r>
              <a:t>Body Level Five</a:t>
            </a:r>
          </a:p>
        </p:txBody>
      </p:sp>
      <p:sp>
        <p:nvSpPr>
          <p:cNvPr id="1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Book reading">
    <p:spTree>
      <p:nvGrpSpPr>
        <p:cNvPr id="1" name=""/>
        <p:cNvGrpSpPr/>
        <p:nvPr/>
      </p:nvGrpSpPr>
      <p:grpSpPr>
        <a:xfrm>
          <a:off x="0" y="0"/>
          <a:ext cx="0" cy="0"/>
          <a:chOff x="0" y="0"/>
          <a:chExt cx="0" cy="0"/>
        </a:xfrm>
      </p:grpSpPr>
      <p:sp>
        <p:nvSpPr>
          <p:cNvPr id="153" name="Body Level One…"/>
          <p:cNvSpPr txBox="1">
            <a:spLocks noGrp="1"/>
          </p:cNvSpPr>
          <p:nvPr>
            <p:ph type="body" idx="1"/>
          </p:nvPr>
        </p:nvSpPr>
        <p:spPr>
          <a:xfrm>
            <a:off x="461962" y="710730"/>
            <a:ext cx="8215313" cy="372204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15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Sermon series">
    <p:spTree>
      <p:nvGrpSpPr>
        <p:cNvPr id="1" name=""/>
        <p:cNvGrpSpPr/>
        <p:nvPr/>
      </p:nvGrpSpPr>
      <p:grpSpPr>
        <a:xfrm>
          <a:off x="0" y="0"/>
          <a:ext cx="0" cy="0"/>
          <a:chOff x="0" y="0"/>
          <a:chExt cx="0" cy="0"/>
        </a:xfrm>
      </p:grpSpPr>
      <p:sp>
        <p:nvSpPr>
          <p:cNvPr id="161" name="4bcuxozqe3_Footsteps_of_Faith_blank_the_globe_church.jpg"/>
          <p:cNvSpPr>
            <a:spLocks noGrp="1"/>
          </p:cNvSpPr>
          <p:nvPr>
            <p:ph type="pic" idx="21"/>
          </p:nvPr>
        </p:nvSpPr>
        <p:spPr>
          <a:xfrm>
            <a:off x="0" y="-23219"/>
            <a:ext cx="9144000" cy="5189937"/>
          </a:xfrm>
          <a:prstGeom prst="rect">
            <a:avLst/>
          </a:prstGeom>
        </p:spPr>
        <p:txBody>
          <a:bodyPr lIns="34290" tIns="17145" rIns="34290" bIns="17145" anchor="t">
            <a:noAutofit/>
          </a:bodyPr>
          <a:lstStyle/>
          <a:p>
            <a:endParaRPr/>
          </a:p>
        </p:txBody>
      </p:sp>
      <p:sp>
        <p:nvSpPr>
          <p:cNvPr id="162" name="Body Level One…"/>
          <p:cNvSpPr txBox="1">
            <a:spLocks noGrp="1"/>
          </p:cNvSpPr>
          <p:nvPr>
            <p:ph type="body" sz="quarter" idx="1"/>
          </p:nvPr>
        </p:nvSpPr>
        <p:spPr>
          <a:xfrm>
            <a:off x="760667" y="528638"/>
            <a:ext cx="7916609" cy="771525"/>
          </a:xfrm>
          <a:prstGeom prst="rect">
            <a:avLst/>
          </a:prstGeom>
        </p:spPr>
        <p:txBody>
          <a:bodyPr anchor="t"/>
          <a:lstStyle>
            <a:lvl1pPr>
              <a:lnSpc>
                <a:spcPct val="100000"/>
              </a:lnSpc>
              <a:spcBef>
                <a:spcPts val="0"/>
              </a:spcBef>
              <a:defRPr sz="3200" cap="all" spc="97">
                <a:latin typeface="Montserrat SemiBold"/>
                <a:ea typeface="Montserrat SemiBold"/>
                <a:cs typeface="Montserrat SemiBold"/>
                <a:sym typeface="Montserrat SemiBold"/>
              </a:defRPr>
            </a:lvl1pPr>
            <a:lvl2pPr marL="647700" indent="-409575">
              <a:lnSpc>
                <a:spcPct val="100000"/>
              </a:lnSpc>
              <a:spcBef>
                <a:spcPts val="0"/>
              </a:spcBef>
              <a:buSzPct val="90000"/>
              <a:buChar char="•"/>
              <a:defRPr sz="3200" cap="all" spc="97">
                <a:latin typeface="Montserrat SemiBold"/>
                <a:ea typeface="Montserrat SemiBold"/>
                <a:cs typeface="Montserrat SemiBold"/>
                <a:sym typeface="Montserrat SemiBold"/>
              </a:defRPr>
            </a:lvl2pPr>
            <a:lvl3pPr marL="885825" indent="-409575">
              <a:lnSpc>
                <a:spcPct val="100000"/>
              </a:lnSpc>
              <a:spcBef>
                <a:spcPts val="0"/>
              </a:spcBef>
              <a:buSzPct val="90000"/>
              <a:buChar char="•"/>
              <a:defRPr sz="3200" cap="all" spc="97">
                <a:latin typeface="Montserrat SemiBold"/>
                <a:ea typeface="Montserrat SemiBold"/>
                <a:cs typeface="Montserrat SemiBold"/>
                <a:sym typeface="Montserrat SemiBold"/>
              </a:defRPr>
            </a:lvl3pPr>
            <a:lvl4pPr marL="1123950" indent="-409575">
              <a:lnSpc>
                <a:spcPct val="100000"/>
              </a:lnSpc>
              <a:spcBef>
                <a:spcPts val="0"/>
              </a:spcBef>
              <a:buSzPct val="90000"/>
              <a:buChar char="•"/>
              <a:defRPr sz="3200" cap="all" spc="97">
                <a:latin typeface="Montserrat SemiBold"/>
                <a:ea typeface="Montserrat SemiBold"/>
                <a:cs typeface="Montserrat SemiBold"/>
                <a:sym typeface="Montserrat SemiBold"/>
              </a:defRPr>
            </a:lvl4pPr>
            <a:lvl5pPr marL="1362075" indent="-409575">
              <a:lnSpc>
                <a:spcPct val="100000"/>
              </a:lnSpc>
              <a:spcBef>
                <a:spcPts val="0"/>
              </a:spcBef>
              <a:buSzPct val="90000"/>
              <a:buChar char="•"/>
              <a:defRPr sz="3200" cap="all" spc="97">
                <a:latin typeface="Montserrat SemiBold"/>
                <a:ea typeface="Montserrat SemiBold"/>
                <a:cs typeface="Montserrat SemiBold"/>
                <a:sym typeface="Montserrat SemiBold"/>
              </a:defRPr>
            </a:lvl5pPr>
          </a:lstStyle>
          <a:p>
            <a:r>
              <a:t>Body Level One</a:t>
            </a:r>
          </a:p>
          <a:p>
            <a:pPr lvl="1"/>
            <a:r>
              <a:t>Body Level Two</a:t>
            </a:r>
          </a:p>
          <a:p>
            <a:pPr lvl="2"/>
            <a:r>
              <a:t>Body Level Three</a:t>
            </a:r>
          </a:p>
          <a:p>
            <a:pPr lvl="3"/>
            <a:r>
              <a:t>Body Level Four</a:t>
            </a:r>
          </a:p>
          <a:p>
            <a:pPr lvl="4"/>
            <a:r>
              <a:t>Body Level Five</a:t>
            </a:r>
          </a:p>
        </p:txBody>
      </p:sp>
      <p:pic>
        <p:nvPicPr>
          <p:cNvPr id="163" name="Chevron white.pdf" descr="Chevron white.pdf"/>
          <p:cNvPicPr>
            <a:picLocks noChangeAspect="1"/>
          </p:cNvPicPr>
          <p:nvPr/>
        </p:nvPicPr>
        <p:blipFill>
          <a:blip r:embed="rId2"/>
          <a:stretch>
            <a:fillRect/>
          </a:stretch>
        </p:blipFill>
        <p:spPr>
          <a:xfrm>
            <a:off x="476250" y="697140"/>
            <a:ext cx="129639" cy="198210"/>
          </a:xfrm>
          <a:prstGeom prst="rect">
            <a:avLst/>
          </a:prstGeom>
          <a:ln w="12700">
            <a:miter lim="400000"/>
          </a:ln>
        </p:spPr>
      </p:pic>
      <p:sp>
        <p:nvSpPr>
          <p:cNvPr id="1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Quote short">
    <p:spTree>
      <p:nvGrpSpPr>
        <p:cNvPr id="1" name=""/>
        <p:cNvGrpSpPr/>
        <p:nvPr/>
      </p:nvGrpSpPr>
      <p:grpSpPr>
        <a:xfrm>
          <a:off x="0" y="0"/>
          <a:ext cx="0" cy="0"/>
          <a:chOff x="0" y="0"/>
          <a:chExt cx="0" cy="0"/>
        </a:xfrm>
      </p:grpSpPr>
      <p:sp>
        <p:nvSpPr>
          <p:cNvPr id="181" name="Body Level One…"/>
          <p:cNvSpPr txBox="1">
            <a:spLocks noGrp="1"/>
          </p:cNvSpPr>
          <p:nvPr>
            <p:ph type="body" idx="1"/>
          </p:nvPr>
        </p:nvSpPr>
        <p:spPr>
          <a:xfrm>
            <a:off x="1571465" y="800100"/>
            <a:ext cx="6001070" cy="354330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18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Quote focus">
    <p:spTree>
      <p:nvGrpSpPr>
        <p:cNvPr id="1" name=""/>
        <p:cNvGrpSpPr/>
        <p:nvPr/>
      </p:nvGrpSpPr>
      <p:grpSpPr>
        <a:xfrm>
          <a:off x="0" y="0"/>
          <a:ext cx="0" cy="0"/>
          <a:chOff x="0" y="0"/>
          <a:chExt cx="0" cy="0"/>
        </a:xfrm>
      </p:grpSpPr>
      <p:sp>
        <p:nvSpPr>
          <p:cNvPr id="189" name="Body Level One…"/>
          <p:cNvSpPr txBox="1">
            <a:spLocks noGrp="1"/>
          </p:cNvSpPr>
          <p:nvPr>
            <p:ph type="body" idx="1"/>
          </p:nvPr>
        </p:nvSpPr>
        <p:spPr>
          <a:xfrm>
            <a:off x="1571465" y="800100"/>
            <a:ext cx="6001070" cy="354330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19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Quote long">
    <p:spTree>
      <p:nvGrpSpPr>
        <p:cNvPr id="1" name=""/>
        <p:cNvGrpSpPr/>
        <p:nvPr/>
      </p:nvGrpSpPr>
      <p:grpSpPr>
        <a:xfrm>
          <a:off x="0" y="0"/>
          <a:ext cx="0" cy="0"/>
          <a:chOff x="0" y="0"/>
          <a:chExt cx="0" cy="0"/>
        </a:xfrm>
      </p:grpSpPr>
      <p:sp>
        <p:nvSpPr>
          <p:cNvPr id="197" name="Body Level One…"/>
          <p:cNvSpPr txBox="1">
            <a:spLocks noGrp="1"/>
          </p:cNvSpPr>
          <p:nvPr>
            <p:ph type="body" idx="1"/>
          </p:nvPr>
        </p:nvSpPr>
        <p:spPr>
          <a:xfrm>
            <a:off x="1571465" y="800100"/>
            <a:ext cx="6001070" cy="354330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19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Quote compared">
    <p:spTree>
      <p:nvGrpSpPr>
        <p:cNvPr id="1" name=""/>
        <p:cNvGrpSpPr/>
        <p:nvPr/>
      </p:nvGrpSpPr>
      <p:grpSpPr>
        <a:xfrm>
          <a:off x="0" y="0"/>
          <a:ext cx="0" cy="0"/>
          <a:chOff x="0" y="0"/>
          <a:chExt cx="0" cy="0"/>
        </a:xfrm>
      </p:grpSpPr>
      <p:sp>
        <p:nvSpPr>
          <p:cNvPr id="205" name="Rectangle"/>
          <p:cNvSpPr/>
          <p:nvPr/>
        </p:nvSpPr>
        <p:spPr>
          <a:xfrm>
            <a:off x="4572000" y="-1"/>
            <a:ext cx="4572000" cy="5143501"/>
          </a:xfrm>
          <a:prstGeom prst="rect">
            <a:avLst/>
          </a:prstGeom>
          <a:solidFill>
            <a:srgbClr val="4E4E4E"/>
          </a:solidFill>
          <a:ln w="12700">
            <a:miter lim="400000"/>
          </a:ln>
        </p:spPr>
        <p:txBody>
          <a:bodyPr lIns="19050" tIns="19050" rIns="19050" bIns="19050" anchor="ctr"/>
          <a:lstStyle/>
          <a:p>
            <a:pPr>
              <a:defRPr sz="3200" cap="all" spc="512">
                <a:solidFill>
                  <a:srgbClr val="FFFFFF"/>
                </a:solidFill>
                <a:latin typeface="Avenir Medium"/>
                <a:ea typeface="Avenir Medium"/>
                <a:cs typeface="Avenir Medium"/>
                <a:sym typeface="Avenir Medium"/>
              </a:defRPr>
            </a:pPr>
            <a:endParaRPr/>
          </a:p>
        </p:txBody>
      </p:sp>
      <p:sp>
        <p:nvSpPr>
          <p:cNvPr id="206" name="Body Level One…"/>
          <p:cNvSpPr txBox="1">
            <a:spLocks noGrp="1"/>
          </p:cNvSpPr>
          <p:nvPr>
            <p:ph type="body" sz="half" idx="1"/>
          </p:nvPr>
        </p:nvSpPr>
        <p:spPr>
          <a:xfrm>
            <a:off x="461963" y="1066800"/>
            <a:ext cx="3336471" cy="354330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207" name="“Fugit tenetur omnis amet quas. Eaque omnis voluptatem occaecati et.”…"/>
          <p:cNvSpPr txBox="1">
            <a:spLocks noGrp="1"/>
          </p:cNvSpPr>
          <p:nvPr>
            <p:ph type="body" sz="half" idx="21"/>
          </p:nvPr>
        </p:nvSpPr>
        <p:spPr>
          <a:xfrm>
            <a:off x="5189765" y="1066800"/>
            <a:ext cx="3336473" cy="3543300"/>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2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Quote translation compared">
    <p:spTree>
      <p:nvGrpSpPr>
        <p:cNvPr id="1" name=""/>
        <p:cNvGrpSpPr/>
        <p:nvPr/>
      </p:nvGrpSpPr>
      <p:grpSpPr>
        <a:xfrm>
          <a:off x="0" y="0"/>
          <a:ext cx="0" cy="0"/>
          <a:chOff x="0" y="0"/>
          <a:chExt cx="0" cy="0"/>
        </a:xfrm>
      </p:grpSpPr>
      <p:sp>
        <p:nvSpPr>
          <p:cNvPr id="215" name="Rectangle"/>
          <p:cNvSpPr/>
          <p:nvPr/>
        </p:nvSpPr>
        <p:spPr>
          <a:xfrm>
            <a:off x="4572000" y="-1"/>
            <a:ext cx="4572000" cy="5143501"/>
          </a:xfrm>
          <a:prstGeom prst="rect">
            <a:avLst/>
          </a:prstGeom>
          <a:solidFill>
            <a:srgbClr val="4E4E4E"/>
          </a:solidFill>
          <a:ln w="12700">
            <a:miter lim="400000"/>
          </a:ln>
        </p:spPr>
        <p:txBody>
          <a:bodyPr lIns="19050" tIns="19050" rIns="19050" bIns="19050" anchor="ctr"/>
          <a:lstStyle/>
          <a:p>
            <a:pPr>
              <a:defRPr sz="3200" cap="all" spc="512">
                <a:solidFill>
                  <a:srgbClr val="FFFFFF"/>
                </a:solidFill>
                <a:latin typeface="Avenir Medium"/>
                <a:ea typeface="Avenir Medium"/>
                <a:cs typeface="Avenir Medium"/>
                <a:sym typeface="Avenir Medium"/>
              </a:defRPr>
            </a:pPr>
            <a:endParaRPr/>
          </a:p>
        </p:txBody>
      </p:sp>
      <p:sp>
        <p:nvSpPr>
          <p:cNvPr id="216" name="Body Level One…"/>
          <p:cNvSpPr txBox="1">
            <a:spLocks noGrp="1"/>
          </p:cNvSpPr>
          <p:nvPr>
            <p:ph type="body" sz="quarter" idx="1"/>
          </p:nvPr>
        </p:nvSpPr>
        <p:spPr>
          <a:xfrm>
            <a:off x="1863407" y="804644"/>
            <a:ext cx="533584" cy="262158"/>
          </a:xfrm>
          <a:prstGeom prst="rect">
            <a:avLst/>
          </a:prstGeom>
          <a:solidFill>
            <a:srgbClr val="919191"/>
          </a:solidFill>
        </p:spPr>
        <p:txBody>
          <a:bodyPr/>
          <a:lstStyle>
            <a:lvl1pPr algn="ctr">
              <a:lnSpc>
                <a:spcPct val="100000"/>
              </a:lnSpc>
              <a:spcBef>
                <a:spcPts val="0"/>
              </a:spcBef>
              <a:defRPr sz="1200" cap="all" spc="192">
                <a:latin typeface="Avenir Medium"/>
                <a:ea typeface="Avenir Medium"/>
                <a:cs typeface="Avenir Medium"/>
                <a:sym typeface="Avenir Medium"/>
              </a:defRPr>
            </a:lvl1pPr>
            <a:lvl2pPr marL="390525" indent="-152400" algn="ctr">
              <a:lnSpc>
                <a:spcPct val="100000"/>
              </a:lnSpc>
              <a:spcBef>
                <a:spcPts val="0"/>
              </a:spcBef>
              <a:buSzPct val="90000"/>
              <a:buChar char="•"/>
              <a:defRPr sz="1200" cap="all" spc="192">
                <a:latin typeface="Avenir Medium"/>
                <a:ea typeface="Avenir Medium"/>
                <a:cs typeface="Avenir Medium"/>
                <a:sym typeface="Avenir Medium"/>
              </a:defRPr>
            </a:lvl2pPr>
            <a:lvl3pPr marL="628650" indent="-152400" algn="ctr">
              <a:lnSpc>
                <a:spcPct val="100000"/>
              </a:lnSpc>
              <a:spcBef>
                <a:spcPts val="0"/>
              </a:spcBef>
              <a:buSzPct val="90000"/>
              <a:buChar char="•"/>
              <a:defRPr sz="1200" cap="all" spc="192">
                <a:latin typeface="Avenir Medium"/>
                <a:ea typeface="Avenir Medium"/>
                <a:cs typeface="Avenir Medium"/>
                <a:sym typeface="Avenir Medium"/>
              </a:defRPr>
            </a:lvl3pPr>
            <a:lvl4pPr marL="866775" indent="-152400" algn="ctr">
              <a:lnSpc>
                <a:spcPct val="100000"/>
              </a:lnSpc>
              <a:spcBef>
                <a:spcPts val="0"/>
              </a:spcBef>
              <a:buSzPct val="90000"/>
              <a:buChar char="•"/>
              <a:defRPr sz="1200" cap="all" spc="192">
                <a:latin typeface="Avenir Medium"/>
                <a:ea typeface="Avenir Medium"/>
                <a:cs typeface="Avenir Medium"/>
                <a:sym typeface="Avenir Medium"/>
              </a:defRPr>
            </a:lvl4pPr>
            <a:lvl5pPr marL="1104900" indent="-152400" algn="ctr">
              <a:lnSpc>
                <a:spcPct val="100000"/>
              </a:lnSpc>
              <a:spcBef>
                <a:spcPts val="0"/>
              </a:spcBef>
              <a:buSzPct val="90000"/>
              <a:buChar char="•"/>
              <a:defRPr sz="1200" cap="all" spc="192">
                <a:latin typeface="Avenir Medium"/>
                <a:ea typeface="Avenir Medium"/>
                <a:cs typeface="Avenir Medium"/>
                <a:sym typeface="Avenir Medium"/>
              </a:defRPr>
            </a:lvl5pPr>
          </a:lstStyle>
          <a:p>
            <a:r>
              <a:t>Body Level One</a:t>
            </a:r>
          </a:p>
          <a:p>
            <a:pPr lvl="1"/>
            <a:r>
              <a:t>Body Level Two</a:t>
            </a:r>
          </a:p>
          <a:p>
            <a:pPr lvl="2"/>
            <a:r>
              <a:t>Body Level Three</a:t>
            </a:r>
          </a:p>
          <a:p>
            <a:pPr lvl="3"/>
            <a:r>
              <a:t>Body Level Four</a:t>
            </a:r>
          </a:p>
          <a:p>
            <a:pPr lvl="4"/>
            <a:r>
              <a:t>Body Level Five</a:t>
            </a:r>
          </a:p>
        </p:txBody>
      </p:sp>
      <p:sp>
        <p:nvSpPr>
          <p:cNvPr id="217" name="ESV"/>
          <p:cNvSpPr>
            <a:spLocks noGrp="1"/>
          </p:cNvSpPr>
          <p:nvPr>
            <p:ph type="body" sz="quarter" idx="21"/>
          </p:nvPr>
        </p:nvSpPr>
        <p:spPr>
          <a:xfrm>
            <a:off x="6591209" y="804644"/>
            <a:ext cx="533584" cy="262158"/>
          </a:xfrm>
          <a:prstGeom prst="rect">
            <a:avLst/>
          </a:prstGeom>
          <a:solidFill>
            <a:srgbClr val="919191"/>
          </a:solidFill>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218" name="“Qui ducimus accusamus minima ex aut et ut. Totam numquam”…"/>
          <p:cNvSpPr txBox="1">
            <a:spLocks noGrp="1"/>
          </p:cNvSpPr>
          <p:nvPr>
            <p:ph type="body" sz="half" idx="22"/>
          </p:nvPr>
        </p:nvSpPr>
        <p:spPr>
          <a:xfrm>
            <a:off x="461962" y="1066800"/>
            <a:ext cx="3336472" cy="3543300"/>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219" name="“Fugit tenetur omnis amet quas. Eaque omnis voluptatem occaecati et.”…"/>
          <p:cNvSpPr txBox="1">
            <a:spLocks noGrp="1"/>
          </p:cNvSpPr>
          <p:nvPr>
            <p:ph type="body" sz="half" idx="23"/>
          </p:nvPr>
        </p:nvSpPr>
        <p:spPr>
          <a:xfrm>
            <a:off x="5189765" y="1066800"/>
            <a:ext cx="3336473" cy="3543300"/>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2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Quote Photo">
    <p:spTree>
      <p:nvGrpSpPr>
        <p:cNvPr id="1" name=""/>
        <p:cNvGrpSpPr/>
        <p:nvPr/>
      </p:nvGrpSpPr>
      <p:grpSpPr>
        <a:xfrm>
          <a:off x="0" y="0"/>
          <a:ext cx="0" cy="0"/>
          <a:chOff x="0" y="0"/>
          <a:chExt cx="0" cy="0"/>
        </a:xfrm>
      </p:grpSpPr>
      <p:sp>
        <p:nvSpPr>
          <p:cNvPr id="227" name="2-10-superquadro_1631x2178.jpeg"/>
          <p:cNvSpPr>
            <a:spLocks noGrp="1"/>
          </p:cNvSpPr>
          <p:nvPr>
            <p:ph type="pic" idx="21"/>
          </p:nvPr>
        </p:nvSpPr>
        <p:spPr>
          <a:xfrm>
            <a:off x="0" y="-2584926"/>
            <a:ext cx="9144000" cy="12215376"/>
          </a:xfrm>
          <a:prstGeom prst="rect">
            <a:avLst/>
          </a:prstGeom>
        </p:spPr>
        <p:txBody>
          <a:bodyPr lIns="34290" tIns="17145" rIns="34290" bIns="17145" anchor="t">
            <a:noAutofit/>
          </a:bodyPr>
          <a:lstStyle/>
          <a:p>
            <a:endParaRPr/>
          </a:p>
        </p:txBody>
      </p:sp>
      <p:sp>
        <p:nvSpPr>
          <p:cNvPr id="228" name="Body Level One…"/>
          <p:cNvSpPr txBox="1">
            <a:spLocks noGrp="1"/>
          </p:cNvSpPr>
          <p:nvPr>
            <p:ph type="body" sz="quarter" idx="1"/>
          </p:nvPr>
        </p:nvSpPr>
        <p:spPr>
          <a:xfrm>
            <a:off x="1571465" y="364374"/>
            <a:ext cx="6001070" cy="1321551"/>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22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top">
    <p:spTree>
      <p:nvGrpSpPr>
        <p:cNvPr id="1" name=""/>
        <p:cNvGrpSpPr/>
        <p:nvPr/>
      </p:nvGrpSpPr>
      <p:grpSpPr>
        <a:xfrm>
          <a:off x="0" y="0"/>
          <a:ext cx="0" cy="0"/>
          <a:chOff x="0" y="0"/>
          <a:chExt cx="0" cy="0"/>
        </a:xfrm>
      </p:grpSpPr>
      <p:sp>
        <p:nvSpPr>
          <p:cNvPr id="54" name="Title Text"/>
          <p:cNvSpPr txBox="1">
            <a:spLocks noGrp="1"/>
          </p:cNvSpPr>
          <p:nvPr>
            <p:ph type="title"/>
          </p:nvPr>
        </p:nvSpPr>
        <p:spPr>
          <a:xfrm>
            <a:off x="759817" y="323850"/>
            <a:ext cx="7619603" cy="752475"/>
          </a:xfrm>
          <a:prstGeom prst="rect">
            <a:avLst/>
          </a:prstGeom>
        </p:spPr>
        <p:txBody>
          <a:bodyPr/>
          <a:lstStyle/>
          <a:p>
            <a:r>
              <a:t>Title Text</a:t>
            </a:r>
          </a:p>
        </p:txBody>
      </p:sp>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Quote photo 2">
    <p:spTree>
      <p:nvGrpSpPr>
        <p:cNvPr id="1" name=""/>
        <p:cNvGrpSpPr/>
        <p:nvPr/>
      </p:nvGrpSpPr>
      <p:grpSpPr>
        <a:xfrm>
          <a:off x="0" y="0"/>
          <a:ext cx="0" cy="0"/>
          <a:chOff x="0" y="0"/>
          <a:chExt cx="0" cy="0"/>
        </a:xfrm>
      </p:grpSpPr>
      <p:sp>
        <p:nvSpPr>
          <p:cNvPr id="236" name="2-10-superquadro_1631x2178.jpeg"/>
          <p:cNvSpPr>
            <a:spLocks noGrp="1"/>
          </p:cNvSpPr>
          <p:nvPr>
            <p:ph type="pic" idx="21"/>
          </p:nvPr>
        </p:nvSpPr>
        <p:spPr>
          <a:xfrm>
            <a:off x="4572000" y="-482094"/>
            <a:ext cx="4572000" cy="6107687"/>
          </a:xfrm>
          <a:prstGeom prst="rect">
            <a:avLst/>
          </a:prstGeom>
        </p:spPr>
        <p:txBody>
          <a:bodyPr lIns="34290" tIns="17145" rIns="34290" bIns="17145" anchor="t">
            <a:noAutofit/>
          </a:bodyPr>
          <a:lstStyle/>
          <a:p>
            <a:endParaRPr/>
          </a:p>
        </p:txBody>
      </p:sp>
      <p:sp>
        <p:nvSpPr>
          <p:cNvPr id="237" name="“Qui ducimus accusamus minima ex aut et ut. Totam numquam”…"/>
          <p:cNvSpPr txBox="1"/>
          <p:nvPr/>
        </p:nvSpPr>
        <p:spPr>
          <a:xfrm>
            <a:off x="461962" y="1066800"/>
            <a:ext cx="3336472" cy="3543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 tIns="19050" rIns="19050" bIns="19050" anchor="ctr">
            <a:normAutofit/>
          </a:bodyPr>
          <a:lstStyle/>
          <a:p>
            <a:pPr>
              <a:spcBef>
                <a:spcPts val="2213"/>
              </a:spcBef>
              <a:defRPr sz="5000">
                <a:solidFill>
                  <a:srgbClr val="FFFFFF"/>
                </a:solidFill>
                <a:latin typeface="Montserrat Regular"/>
                <a:ea typeface="Montserrat Regular"/>
                <a:cs typeface="Montserrat Regular"/>
                <a:sym typeface="Montserrat Regular"/>
              </a:defRPr>
            </a:pPr>
            <a:r>
              <a:t>“Qui ducimus accusamus minima ex aut et ut. Totam numquam”</a:t>
            </a:r>
          </a:p>
          <a:p>
            <a:pPr>
              <a:spcBef>
                <a:spcPts val="750"/>
              </a:spcBef>
              <a:defRPr sz="3200" cap="all" spc="500">
                <a:solidFill>
                  <a:srgbClr val="BFBFBF"/>
                </a:solidFill>
                <a:latin typeface="Montserrat Regular"/>
                <a:ea typeface="Montserrat Regular"/>
                <a:cs typeface="Montserrat Regular"/>
                <a:sym typeface="Montserrat Regular"/>
              </a:defRPr>
            </a:pPr>
            <a:r>
              <a:t>Book 1:1</a:t>
            </a:r>
          </a:p>
        </p:txBody>
      </p:sp>
      <p:sp>
        <p:nvSpPr>
          <p:cNvPr id="23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Quote Photo layered">
    <p:spTree>
      <p:nvGrpSpPr>
        <p:cNvPr id="1" name=""/>
        <p:cNvGrpSpPr/>
        <p:nvPr/>
      </p:nvGrpSpPr>
      <p:grpSpPr>
        <a:xfrm>
          <a:off x="0" y="0"/>
          <a:ext cx="0" cy="0"/>
          <a:chOff x="0" y="0"/>
          <a:chExt cx="0" cy="0"/>
        </a:xfrm>
      </p:grpSpPr>
      <p:sp>
        <p:nvSpPr>
          <p:cNvPr id="245" name="2-10-superquadro_1631x2178.jpeg"/>
          <p:cNvSpPr>
            <a:spLocks noGrp="1"/>
          </p:cNvSpPr>
          <p:nvPr>
            <p:ph type="pic" idx="21"/>
          </p:nvPr>
        </p:nvSpPr>
        <p:spPr>
          <a:xfrm>
            <a:off x="0" y="-3535938"/>
            <a:ext cx="9144000" cy="12215375"/>
          </a:xfrm>
          <a:prstGeom prst="rect">
            <a:avLst/>
          </a:prstGeom>
        </p:spPr>
        <p:txBody>
          <a:bodyPr lIns="34290" tIns="17145" rIns="34290" bIns="17145" anchor="t">
            <a:noAutofit/>
          </a:bodyPr>
          <a:lstStyle/>
          <a:p>
            <a:endParaRPr/>
          </a:p>
        </p:txBody>
      </p:sp>
      <p:sp>
        <p:nvSpPr>
          <p:cNvPr id="246" name="Body Level One…"/>
          <p:cNvSpPr txBox="1">
            <a:spLocks noGrp="1"/>
          </p:cNvSpPr>
          <p:nvPr>
            <p:ph type="body" sz="quarter" idx="1"/>
          </p:nvPr>
        </p:nvSpPr>
        <p:spPr>
          <a:xfrm>
            <a:off x="1571465" y="1910974"/>
            <a:ext cx="6001070" cy="1321553"/>
          </a:xfrm>
          <a:prstGeom prst="rect">
            <a:avLst/>
          </a:prstGeom>
          <a:solidFill>
            <a:srgbClr val="000000">
              <a:alpha val="70000"/>
            </a:srgbClr>
          </a:solidFill>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24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Bullets">
    <p:spTree>
      <p:nvGrpSpPr>
        <p:cNvPr id="1" name=""/>
        <p:cNvGrpSpPr/>
        <p:nvPr/>
      </p:nvGrpSpPr>
      <p:grpSpPr>
        <a:xfrm>
          <a:off x="0" y="0"/>
          <a:ext cx="0" cy="0"/>
          <a:chOff x="0" y="0"/>
          <a:chExt cx="0" cy="0"/>
        </a:xfrm>
      </p:grpSpPr>
      <p:sp>
        <p:nvSpPr>
          <p:cNvPr id="254" name="Body Level One…"/>
          <p:cNvSpPr txBox="1">
            <a:spLocks noGrp="1"/>
          </p:cNvSpPr>
          <p:nvPr>
            <p:ph type="body" idx="1"/>
          </p:nvPr>
        </p:nvSpPr>
        <p:spPr>
          <a:xfrm>
            <a:off x="461962" y="800100"/>
            <a:ext cx="8215313" cy="35433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262" name="Title Text"/>
          <p:cNvSpPr txBox="1">
            <a:spLocks noGrp="1"/>
          </p:cNvSpPr>
          <p:nvPr>
            <p:ph type="title"/>
          </p:nvPr>
        </p:nvSpPr>
        <p:spPr>
          <a:prstGeom prst="rect">
            <a:avLst/>
          </a:prstGeom>
        </p:spPr>
        <p:txBody>
          <a:bodyPr/>
          <a:lstStyle/>
          <a:p>
            <a:r>
              <a:t>Title Text</a:t>
            </a:r>
          </a:p>
        </p:txBody>
      </p:sp>
      <p:sp>
        <p:nvSpPr>
          <p:cNvPr id="26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cSld name="Book reading">
    <p:spTree>
      <p:nvGrpSpPr>
        <p:cNvPr id="1" name=""/>
        <p:cNvGrpSpPr/>
        <p:nvPr/>
      </p:nvGrpSpPr>
      <p:grpSpPr>
        <a:xfrm>
          <a:off x="0" y="0"/>
          <a:ext cx="0" cy="0"/>
          <a:chOff x="0" y="0"/>
          <a:chExt cx="0" cy="0"/>
        </a:xfrm>
      </p:grpSpPr>
      <p:sp>
        <p:nvSpPr>
          <p:cNvPr id="271" name="Body Level One…"/>
          <p:cNvSpPr txBox="1">
            <a:spLocks noGrp="1"/>
          </p:cNvSpPr>
          <p:nvPr>
            <p:ph type="body" idx="1"/>
          </p:nvPr>
        </p:nvSpPr>
        <p:spPr>
          <a:xfrm>
            <a:off x="461962" y="710730"/>
            <a:ext cx="8215313" cy="372204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2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279" name="Body Level One…"/>
          <p:cNvSpPr txBox="1">
            <a:spLocks noGrp="1"/>
          </p:cNvSpPr>
          <p:nvPr>
            <p:ph type="body" idx="1"/>
          </p:nvPr>
        </p:nvSpPr>
        <p:spPr>
          <a:xfrm>
            <a:off x="461962" y="406176"/>
            <a:ext cx="8215313" cy="2379990"/>
          </a:xfrm>
          <a:prstGeom prst="rect">
            <a:avLst/>
          </a:prstGeom>
        </p:spPr>
        <p:txBody>
          <a:bodyPr anchor="t"/>
          <a:lstStyle>
            <a:lvl1pPr>
              <a:lnSpc>
                <a:spcPct val="170000"/>
              </a:lnSpc>
              <a:spcBef>
                <a:spcPts val="0"/>
              </a:spcBef>
              <a:defRPr sz="1700"/>
            </a:lvl1pPr>
            <a:lvl2pPr>
              <a:lnSpc>
                <a:spcPct val="170000"/>
              </a:lnSpc>
              <a:spcBef>
                <a:spcPts val="0"/>
              </a:spcBef>
              <a:defRPr sz="1700"/>
            </a:lvl2pPr>
            <a:lvl3pPr>
              <a:lnSpc>
                <a:spcPct val="170000"/>
              </a:lnSpc>
              <a:spcBef>
                <a:spcPts val="0"/>
              </a:spcBef>
              <a:defRPr sz="1700"/>
            </a:lvl3pPr>
            <a:lvl4pPr>
              <a:lnSpc>
                <a:spcPct val="170000"/>
              </a:lnSpc>
              <a:spcBef>
                <a:spcPts val="0"/>
              </a:spcBef>
              <a:defRPr sz="1700"/>
            </a:lvl4pPr>
            <a:lvl5pPr>
              <a:lnSpc>
                <a:spcPct val="170000"/>
              </a:lnSpc>
              <a:spcBef>
                <a:spcPts val="0"/>
              </a:spcBef>
              <a:defRPr sz="1700"/>
            </a:lvl5pPr>
          </a:lstStyle>
          <a:p>
            <a:r>
              <a:t>Body Level One</a:t>
            </a:r>
          </a:p>
          <a:p>
            <a:pPr lvl="1"/>
            <a:r>
              <a:t>Body Level Two</a:t>
            </a:r>
          </a:p>
          <a:p>
            <a:pPr lvl="2"/>
            <a:r>
              <a:t>Body Level Three</a:t>
            </a:r>
          </a:p>
          <a:p>
            <a:pPr lvl="3"/>
            <a:r>
              <a:t>Body Level Four</a:t>
            </a:r>
          </a:p>
          <a:p>
            <a:pPr lvl="4"/>
            <a:r>
              <a:t>Body Level Five</a:t>
            </a:r>
          </a:p>
        </p:txBody>
      </p:sp>
      <p:sp>
        <p:nvSpPr>
          <p:cNvPr id="2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287" name="Body Level One…"/>
          <p:cNvSpPr txBox="1">
            <a:spLocks noGrp="1"/>
          </p:cNvSpPr>
          <p:nvPr>
            <p:ph type="body" sz="quarter" idx="1"/>
          </p:nvPr>
        </p:nvSpPr>
        <p:spPr>
          <a:xfrm>
            <a:off x="747249" y="2908929"/>
            <a:ext cx="7930027" cy="432837"/>
          </a:xfrm>
          <a:prstGeom prst="rect">
            <a:avLst/>
          </a:prstGeom>
        </p:spPr>
        <p:txBody>
          <a:bodyPr anchor="t"/>
          <a:lstStyle>
            <a:lvl1pPr>
              <a:lnSpc>
                <a:spcPct val="100000"/>
              </a:lnSpc>
              <a:spcBef>
                <a:spcPts val="0"/>
              </a:spcBef>
              <a:defRPr sz="1200" cap="all" spc="192">
                <a:solidFill>
                  <a:srgbClr val="55D7FF"/>
                </a:solidFill>
              </a:defRPr>
            </a:lvl1pPr>
            <a:lvl2pPr>
              <a:lnSpc>
                <a:spcPct val="100000"/>
              </a:lnSpc>
              <a:spcBef>
                <a:spcPts val="0"/>
              </a:spcBef>
              <a:defRPr sz="1200" cap="all" spc="192">
                <a:solidFill>
                  <a:srgbClr val="55D7FF"/>
                </a:solidFill>
              </a:defRPr>
            </a:lvl2pPr>
            <a:lvl3pPr>
              <a:lnSpc>
                <a:spcPct val="100000"/>
              </a:lnSpc>
              <a:spcBef>
                <a:spcPts val="0"/>
              </a:spcBef>
              <a:defRPr sz="1200" cap="all" spc="192">
                <a:solidFill>
                  <a:srgbClr val="55D7FF"/>
                </a:solidFill>
              </a:defRPr>
            </a:lvl3pPr>
            <a:lvl4pPr>
              <a:lnSpc>
                <a:spcPct val="100000"/>
              </a:lnSpc>
              <a:spcBef>
                <a:spcPts val="0"/>
              </a:spcBef>
              <a:defRPr sz="1200" cap="all" spc="192">
                <a:solidFill>
                  <a:srgbClr val="55D7FF"/>
                </a:solidFill>
              </a:defRPr>
            </a:lvl4pPr>
            <a:lvl5pPr>
              <a:lnSpc>
                <a:spcPct val="100000"/>
              </a:lnSpc>
              <a:spcBef>
                <a:spcPts val="0"/>
              </a:spcBef>
              <a:defRPr sz="1200" cap="all" spc="192">
                <a:solidFill>
                  <a:srgbClr val="55D7FF"/>
                </a:solidFill>
              </a:defRPr>
            </a:lvl5pPr>
          </a:lstStyle>
          <a:p>
            <a:r>
              <a:t>Body Level One</a:t>
            </a:r>
          </a:p>
          <a:p>
            <a:pPr lvl="1"/>
            <a:r>
              <a:t>Body Level Two</a:t>
            </a:r>
          </a:p>
          <a:p>
            <a:pPr lvl="2"/>
            <a:r>
              <a:t>Body Level Three</a:t>
            </a:r>
          </a:p>
          <a:p>
            <a:pPr lvl="3"/>
            <a:r>
              <a:t>Body Level Four</a:t>
            </a:r>
          </a:p>
          <a:p>
            <a:pPr lvl="4"/>
            <a:r>
              <a:t>Body Level Five</a:t>
            </a:r>
          </a:p>
        </p:txBody>
      </p:sp>
      <p:sp>
        <p:nvSpPr>
          <p:cNvPr id="288" name="Copyright ©Year"/>
          <p:cNvSpPr txBox="1">
            <a:spLocks noGrp="1"/>
          </p:cNvSpPr>
          <p:nvPr>
            <p:ph type="body" sz="quarter" idx="21"/>
          </p:nvPr>
        </p:nvSpPr>
        <p:spPr>
          <a:xfrm>
            <a:off x="747250" y="4124084"/>
            <a:ext cx="7649501" cy="432837"/>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289" name="Song Name"/>
          <p:cNvSpPr txBox="1">
            <a:spLocks noGrp="1"/>
          </p:cNvSpPr>
          <p:nvPr>
            <p:ph type="body" sz="half" idx="22"/>
          </p:nvPr>
        </p:nvSpPr>
        <p:spPr>
          <a:xfrm>
            <a:off x="747249" y="1075540"/>
            <a:ext cx="7930026" cy="1765303"/>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290"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2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298" name="Body Level One…"/>
          <p:cNvSpPr txBox="1">
            <a:spLocks noGrp="1"/>
          </p:cNvSpPr>
          <p:nvPr>
            <p:ph type="body" idx="1"/>
          </p:nvPr>
        </p:nvSpPr>
        <p:spPr>
          <a:xfrm>
            <a:off x="461962" y="406176"/>
            <a:ext cx="8215313" cy="2379990"/>
          </a:xfrm>
          <a:prstGeom prst="rect">
            <a:avLst/>
          </a:prstGeom>
        </p:spPr>
        <p:txBody>
          <a:bodyPr anchor="t"/>
          <a:lstStyle>
            <a:lvl1pPr>
              <a:lnSpc>
                <a:spcPct val="170000"/>
              </a:lnSpc>
              <a:spcBef>
                <a:spcPts val="0"/>
              </a:spcBef>
              <a:defRPr sz="1700"/>
            </a:lvl1pPr>
            <a:lvl2pPr>
              <a:lnSpc>
                <a:spcPct val="170000"/>
              </a:lnSpc>
              <a:spcBef>
                <a:spcPts val="0"/>
              </a:spcBef>
              <a:defRPr sz="1700"/>
            </a:lvl2pPr>
            <a:lvl3pPr>
              <a:lnSpc>
                <a:spcPct val="170000"/>
              </a:lnSpc>
              <a:spcBef>
                <a:spcPts val="0"/>
              </a:spcBef>
              <a:defRPr sz="1700"/>
            </a:lvl3pPr>
            <a:lvl4pPr>
              <a:lnSpc>
                <a:spcPct val="170000"/>
              </a:lnSpc>
              <a:spcBef>
                <a:spcPts val="0"/>
              </a:spcBef>
              <a:defRPr sz="1700"/>
            </a:lvl4pPr>
            <a:lvl5pPr>
              <a:lnSpc>
                <a:spcPct val="170000"/>
              </a:lnSpc>
              <a:spcBef>
                <a:spcPts val="0"/>
              </a:spcBef>
              <a:defRPr sz="1700"/>
            </a:lvl5pPr>
          </a:lstStyle>
          <a:p>
            <a:r>
              <a:t>Body Level One</a:t>
            </a:r>
          </a:p>
          <a:p>
            <a:pPr lvl="1"/>
            <a:r>
              <a:t>Body Level Two</a:t>
            </a:r>
          </a:p>
          <a:p>
            <a:pPr lvl="2"/>
            <a:r>
              <a:t>Body Level Three</a:t>
            </a:r>
          </a:p>
          <a:p>
            <a:pPr lvl="3"/>
            <a:r>
              <a:t>Body Level Four</a:t>
            </a:r>
          </a:p>
          <a:p>
            <a:pPr lvl="4"/>
            <a:r>
              <a:t>Body Level Five</a:t>
            </a:r>
          </a:p>
        </p:txBody>
      </p:sp>
      <p:sp>
        <p:nvSpPr>
          <p:cNvPr id="2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306" name="Body Level One…"/>
          <p:cNvSpPr txBox="1">
            <a:spLocks noGrp="1"/>
          </p:cNvSpPr>
          <p:nvPr>
            <p:ph type="body" sz="quarter" idx="1"/>
          </p:nvPr>
        </p:nvSpPr>
        <p:spPr>
          <a:xfrm>
            <a:off x="747249" y="2908929"/>
            <a:ext cx="7930027" cy="432837"/>
          </a:xfrm>
          <a:prstGeom prst="rect">
            <a:avLst/>
          </a:prstGeom>
        </p:spPr>
        <p:txBody>
          <a:bodyPr anchor="t"/>
          <a:lstStyle>
            <a:lvl1pPr>
              <a:lnSpc>
                <a:spcPct val="100000"/>
              </a:lnSpc>
              <a:spcBef>
                <a:spcPts val="0"/>
              </a:spcBef>
              <a:defRPr sz="1200" cap="all" spc="192">
                <a:solidFill>
                  <a:srgbClr val="55D7FF"/>
                </a:solidFill>
              </a:defRPr>
            </a:lvl1pPr>
            <a:lvl2pPr>
              <a:lnSpc>
                <a:spcPct val="100000"/>
              </a:lnSpc>
              <a:spcBef>
                <a:spcPts val="0"/>
              </a:spcBef>
              <a:defRPr sz="1200" cap="all" spc="192">
                <a:solidFill>
                  <a:srgbClr val="55D7FF"/>
                </a:solidFill>
              </a:defRPr>
            </a:lvl2pPr>
            <a:lvl3pPr>
              <a:lnSpc>
                <a:spcPct val="100000"/>
              </a:lnSpc>
              <a:spcBef>
                <a:spcPts val="0"/>
              </a:spcBef>
              <a:defRPr sz="1200" cap="all" spc="192">
                <a:solidFill>
                  <a:srgbClr val="55D7FF"/>
                </a:solidFill>
              </a:defRPr>
            </a:lvl3pPr>
            <a:lvl4pPr>
              <a:lnSpc>
                <a:spcPct val="100000"/>
              </a:lnSpc>
              <a:spcBef>
                <a:spcPts val="0"/>
              </a:spcBef>
              <a:defRPr sz="1200" cap="all" spc="192">
                <a:solidFill>
                  <a:srgbClr val="55D7FF"/>
                </a:solidFill>
              </a:defRPr>
            </a:lvl4pPr>
            <a:lvl5pPr>
              <a:lnSpc>
                <a:spcPct val="100000"/>
              </a:lnSpc>
              <a:spcBef>
                <a:spcPts val="0"/>
              </a:spcBef>
              <a:defRPr sz="1200" cap="all" spc="192">
                <a:solidFill>
                  <a:srgbClr val="55D7FF"/>
                </a:solidFill>
              </a:defRPr>
            </a:lvl5pPr>
          </a:lstStyle>
          <a:p>
            <a:r>
              <a:t>Body Level One</a:t>
            </a:r>
          </a:p>
          <a:p>
            <a:pPr lvl="1"/>
            <a:r>
              <a:t>Body Level Two</a:t>
            </a:r>
          </a:p>
          <a:p>
            <a:pPr lvl="2"/>
            <a:r>
              <a:t>Body Level Three</a:t>
            </a:r>
          </a:p>
          <a:p>
            <a:pPr lvl="3"/>
            <a:r>
              <a:t>Body Level Four</a:t>
            </a:r>
          </a:p>
          <a:p>
            <a:pPr lvl="4"/>
            <a:r>
              <a:t>Body Level Five</a:t>
            </a:r>
          </a:p>
        </p:txBody>
      </p:sp>
      <p:sp>
        <p:nvSpPr>
          <p:cNvPr id="307" name="Copyright ©Year"/>
          <p:cNvSpPr txBox="1">
            <a:spLocks noGrp="1"/>
          </p:cNvSpPr>
          <p:nvPr>
            <p:ph type="body" sz="quarter" idx="21"/>
          </p:nvPr>
        </p:nvSpPr>
        <p:spPr>
          <a:xfrm>
            <a:off x="747250" y="4124083"/>
            <a:ext cx="7649501" cy="432837"/>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308" name="Song Name"/>
          <p:cNvSpPr txBox="1">
            <a:spLocks noGrp="1"/>
          </p:cNvSpPr>
          <p:nvPr>
            <p:ph type="body" sz="half" idx="22"/>
          </p:nvPr>
        </p:nvSpPr>
        <p:spPr>
          <a:xfrm>
            <a:off x="747249" y="1075540"/>
            <a:ext cx="7930026" cy="1765302"/>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309"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3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317" name="Body Level One…"/>
          <p:cNvSpPr txBox="1">
            <a:spLocks noGrp="1"/>
          </p:cNvSpPr>
          <p:nvPr>
            <p:ph type="body" idx="1"/>
          </p:nvPr>
        </p:nvSpPr>
        <p:spPr>
          <a:xfrm>
            <a:off x="461962" y="406176"/>
            <a:ext cx="8215313" cy="2379990"/>
          </a:xfrm>
          <a:prstGeom prst="rect">
            <a:avLst/>
          </a:prstGeom>
        </p:spPr>
        <p:txBody>
          <a:bodyPr anchor="t"/>
          <a:lstStyle>
            <a:lvl1pPr>
              <a:lnSpc>
                <a:spcPct val="170000"/>
              </a:lnSpc>
              <a:spcBef>
                <a:spcPts val="0"/>
              </a:spcBef>
              <a:defRPr sz="2400"/>
            </a:lvl1pPr>
            <a:lvl2pPr>
              <a:lnSpc>
                <a:spcPct val="170000"/>
              </a:lnSpc>
              <a:spcBef>
                <a:spcPts val="0"/>
              </a:spcBef>
              <a:defRPr sz="2400"/>
            </a:lvl2pPr>
            <a:lvl3pPr>
              <a:lnSpc>
                <a:spcPct val="170000"/>
              </a:lnSpc>
              <a:spcBef>
                <a:spcPts val="0"/>
              </a:spcBef>
              <a:defRPr sz="2400"/>
            </a:lvl3pPr>
            <a:lvl4pPr>
              <a:lnSpc>
                <a:spcPct val="170000"/>
              </a:lnSpc>
              <a:spcBef>
                <a:spcPts val="0"/>
              </a:spcBef>
              <a:defRPr sz="2400"/>
            </a:lvl4pPr>
            <a:lvl5pPr>
              <a:lnSpc>
                <a:spcPct val="170000"/>
              </a:lnSpc>
              <a:spcBef>
                <a:spcPts val="0"/>
              </a:spcBef>
              <a:defRPr sz="2400"/>
            </a:lvl5pPr>
          </a:lstStyle>
          <a:p>
            <a:r>
              <a:t>Body Level One</a:t>
            </a:r>
          </a:p>
          <a:p>
            <a:pPr lvl="1"/>
            <a:r>
              <a:t>Body Level Two</a:t>
            </a:r>
          </a:p>
          <a:p>
            <a:pPr lvl="2"/>
            <a:r>
              <a:t>Body Level Three</a:t>
            </a:r>
          </a:p>
          <a:p>
            <a:pPr lvl="3"/>
            <a:r>
              <a:t>Body Level Four</a:t>
            </a:r>
          </a:p>
          <a:p>
            <a:pPr lvl="4"/>
            <a:r>
              <a:t>Body Level Five</a:t>
            </a:r>
          </a:p>
        </p:txBody>
      </p:sp>
      <p:sp>
        <p:nvSpPr>
          <p:cNvPr id="31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Photo Title">
    <p:spTree>
      <p:nvGrpSpPr>
        <p:cNvPr id="1" name=""/>
        <p:cNvGrpSpPr/>
        <p:nvPr/>
      </p:nvGrpSpPr>
      <p:grpSpPr>
        <a:xfrm>
          <a:off x="0" y="0"/>
          <a:ext cx="0" cy="0"/>
          <a:chOff x="0" y="0"/>
          <a:chExt cx="0" cy="0"/>
        </a:xfrm>
      </p:grpSpPr>
      <p:sp>
        <p:nvSpPr>
          <p:cNvPr id="62" name="143917994_2881x1992.jpeg"/>
          <p:cNvSpPr>
            <a:spLocks noGrp="1"/>
          </p:cNvSpPr>
          <p:nvPr>
            <p:ph type="pic" idx="21"/>
          </p:nvPr>
        </p:nvSpPr>
        <p:spPr>
          <a:xfrm>
            <a:off x="0" y="-589360"/>
            <a:ext cx="9144000" cy="6322219"/>
          </a:xfrm>
          <a:prstGeom prst="rect">
            <a:avLst/>
          </a:prstGeom>
        </p:spPr>
        <p:txBody>
          <a:bodyPr lIns="34290" tIns="17145" rIns="34290" bIns="17145" anchor="t">
            <a:noAutofit/>
          </a:bodyPr>
          <a:lstStyle/>
          <a:p>
            <a:endParaRPr/>
          </a:p>
        </p:txBody>
      </p:sp>
      <p:sp>
        <p:nvSpPr>
          <p:cNvPr id="63" name="Title Text"/>
          <p:cNvSpPr txBox="1">
            <a:spLocks noGrp="1"/>
          </p:cNvSpPr>
          <p:nvPr>
            <p:ph type="title"/>
          </p:nvPr>
        </p:nvSpPr>
        <p:spPr>
          <a:xfrm>
            <a:off x="760751" y="528638"/>
            <a:ext cx="7617737" cy="771525"/>
          </a:xfrm>
          <a:prstGeom prst="rect">
            <a:avLst/>
          </a:prstGeom>
        </p:spPr>
        <p:txBody>
          <a:bodyPr/>
          <a:lstStyle>
            <a:lvl1pPr>
              <a:defRPr sz="3200" spc="97">
                <a:latin typeface="Montserrat SemiBold"/>
                <a:ea typeface="Montserrat SemiBold"/>
                <a:cs typeface="Montserrat SemiBold"/>
                <a:sym typeface="Montserrat SemiBold"/>
              </a:defRPr>
            </a:lvl1pPr>
          </a:lstStyle>
          <a:p>
            <a:r>
              <a:t>Title Text</a:t>
            </a:r>
          </a:p>
        </p:txBody>
      </p:sp>
      <p:sp>
        <p:nvSpPr>
          <p:cNvPr id="64" name="Body Level One…"/>
          <p:cNvSpPr txBox="1">
            <a:spLocks noGrp="1"/>
          </p:cNvSpPr>
          <p:nvPr>
            <p:ph type="body" sz="quarter" idx="1"/>
          </p:nvPr>
        </p:nvSpPr>
        <p:spPr>
          <a:xfrm>
            <a:off x="749628" y="261938"/>
            <a:ext cx="7927647" cy="266700"/>
          </a:xfrm>
          <a:prstGeom prst="rect">
            <a:avLst/>
          </a:prstGeom>
        </p:spPr>
        <p:txBody>
          <a:bodyPr/>
          <a:lstStyle>
            <a:lvl1pPr>
              <a:lnSpc>
                <a:spcPct val="100000"/>
              </a:lnSpc>
              <a:spcBef>
                <a:spcPts val="0"/>
              </a:spcBef>
              <a:defRPr sz="1200" cap="all" spc="192"/>
            </a:lvl1pPr>
            <a:lvl2pPr>
              <a:lnSpc>
                <a:spcPct val="100000"/>
              </a:lnSpc>
              <a:spcBef>
                <a:spcPts val="0"/>
              </a:spcBef>
              <a:defRPr sz="1200" cap="all" spc="192"/>
            </a:lvl2pPr>
            <a:lvl3pPr>
              <a:lnSpc>
                <a:spcPct val="100000"/>
              </a:lnSpc>
              <a:spcBef>
                <a:spcPts val="0"/>
              </a:spcBef>
              <a:defRPr sz="1200" cap="all" spc="192"/>
            </a:lvl3pPr>
            <a:lvl4pPr>
              <a:lnSpc>
                <a:spcPct val="100000"/>
              </a:lnSpc>
              <a:spcBef>
                <a:spcPts val="0"/>
              </a:spcBef>
              <a:defRPr sz="1200" cap="all" spc="192"/>
            </a:lvl4pPr>
            <a:lvl5pPr>
              <a:lnSpc>
                <a:spcPct val="100000"/>
              </a:lnSpc>
              <a:spcBef>
                <a:spcPts val="0"/>
              </a:spcBef>
              <a:defRPr sz="1200" cap="all" spc="192"/>
            </a:lvl5pPr>
          </a:lstStyle>
          <a:p>
            <a:r>
              <a:t>Body Level One</a:t>
            </a:r>
          </a:p>
          <a:p>
            <a:pPr lvl="1"/>
            <a:r>
              <a:t>Body Level Two</a:t>
            </a:r>
          </a:p>
          <a:p>
            <a:pPr lvl="2"/>
            <a:r>
              <a:t>Body Level Three</a:t>
            </a:r>
          </a:p>
          <a:p>
            <a:pPr lvl="3"/>
            <a:r>
              <a:t>Body Level Four</a:t>
            </a:r>
          </a:p>
          <a:p>
            <a:pPr lvl="4"/>
            <a:r>
              <a:t>Body Level Five</a:t>
            </a:r>
          </a:p>
        </p:txBody>
      </p:sp>
      <p:pic>
        <p:nvPicPr>
          <p:cNvPr id="65" name="Chevron white.pdf" descr="Chevron white.pdf"/>
          <p:cNvPicPr>
            <a:picLocks noChangeAspect="1"/>
          </p:cNvPicPr>
          <p:nvPr/>
        </p:nvPicPr>
        <p:blipFill>
          <a:blip r:embed="rId2"/>
          <a:stretch>
            <a:fillRect/>
          </a:stretch>
        </p:blipFill>
        <p:spPr>
          <a:xfrm>
            <a:off x="476250" y="697140"/>
            <a:ext cx="129639" cy="198210"/>
          </a:xfrm>
          <a:prstGeom prst="rect">
            <a:avLst/>
          </a:prstGeom>
          <a:ln w="12700">
            <a:miter lim="400000"/>
          </a:ln>
        </p:spPr>
      </p:pic>
      <p:sp>
        <p:nvSpPr>
          <p:cNvPr id="6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325" name="Body Level One…"/>
          <p:cNvSpPr txBox="1">
            <a:spLocks noGrp="1"/>
          </p:cNvSpPr>
          <p:nvPr>
            <p:ph type="body" sz="quarter" idx="1"/>
          </p:nvPr>
        </p:nvSpPr>
        <p:spPr>
          <a:xfrm>
            <a:off x="747249" y="2908930"/>
            <a:ext cx="7930027" cy="432836"/>
          </a:xfrm>
          <a:prstGeom prst="rect">
            <a:avLst/>
          </a:prstGeom>
        </p:spPr>
        <p:txBody>
          <a:bodyPr anchor="t"/>
          <a:lstStyle>
            <a:lvl1pPr>
              <a:lnSpc>
                <a:spcPct val="100000"/>
              </a:lnSpc>
              <a:spcBef>
                <a:spcPts val="0"/>
              </a:spcBef>
              <a:defRPr sz="1200" cap="all" spc="192">
                <a:solidFill>
                  <a:srgbClr val="55D7FF"/>
                </a:solidFill>
              </a:defRPr>
            </a:lvl1pPr>
            <a:lvl2pPr>
              <a:lnSpc>
                <a:spcPct val="100000"/>
              </a:lnSpc>
              <a:spcBef>
                <a:spcPts val="0"/>
              </a:spcBef>
              <a:defRPr sz="1200" cap="all" spc="192">
                <a:solidFill>
                  <a:srgbClr val="55D7FF"/>
                </a:solidFill>
              </a:defRPr>
            </a:lvl2pPr>
            <a:lvl3pPr>
              <a:lnSpc>
                <a:spcPct val="100000"/>
              </a:lnSpc>
              <a:spcBef>
                <a:spcPts val="0"/>
              </a:spcBef>
              <a:defRPr sz="1200" cap="all" spc="192">
                <a:solidFill>
                  <a:srgbClr val="55D7FF"/>
                </a:solidFill>
              </a:defRPr>
            </a:lvl3pPr>
            <a:lvl4pPr>
              <a:lnSpc>
                <a:spcPct val="100000"/>
              </a:lnSpc>
              <a:spcBef>
                <a:spcPts val="0"/>
              </a:spcBef>
              <a:defRPr sz="1200" cap="all" spc="192">
                <a:solidFill>
                  <a:srgbClr val="55D7FF"/>
                </a:solidFill>
              </a:defRPr>
            </a:lvl4pPr>
            <a:lvl5pPr>
              <a:lnSpc>
                <a:spcPct val="100000"/>
              </a:lnSpc>
              <a:spcBef>
                <a:spcPts val="0"/>
              </a:spcBef>
              <a:defRPr sz="1200" cap="all" spc="192">
                <a:solidFill>
                  <a:srgbClr val="55D7FF"/>
                </a:solidFill>
              </a:defRPr>
            </a:lvl5pPr>
          </a:lstStyle>
          <a:p>
            <a:r>
              <a:t>Body Level One</a:t>
            </a:r>
          </a:p>
          <a:p>
            <a:pPr lvl="1"/>
            <a:r>
              <a:t>Body Level Two</a:t>
            </a:r>
          </a:p>
          <a:p>
            <a:pPr lvl="2"/>
            <a:r>
              <a:t>Body Level Three</a:t>
            </a:r>
          </a:p>
          <a:p>
            <a:pPr lvl="3"/>
            <a:r>
              <a:t>Body Level Four</a:t>
            </a:r>
          </a:p>
          <a:p>
            <a:pPr lvl="4"/>
            <a:r>
              <a:t>Body Level Five</a:t>
            </a:r>
          </a:p>
        </p:txBody>
      </p:sp>
      <p:sp>
        <p:nvSpPr>
          <p:cNvPr id="326" name="Copyright ©Year"/>
          <p:cNvSpPr txBox="1">
            <a:spLocks noGrp="1"/>
          </p:cNvSpPr>
          <p:nvPr>
            <p:ph type="body" sz="quarter" idx="21"/>
          </p:nvPr>
        </p:nvSpPr>
        <p:spPr>
          <a:xfrm>
            <a:off x="747250" y="4124083"/>
            <a:ext cx="7649501" cy="432837"/>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327" name="Song Name"/>
          <p:cNvSpPr txBox="1">
            <a:spLocks noGrp="1"/>
          </p:cNvSpPr>
          <p:nvPr>
            <p:ph type="body" sz="half" idx="22"/>
          </p:nvPr>
        </p:nvSpPr>
        <p:spPr>
          <a:xfrm>
            <a:off x="747249" y="1075540"/>
            <a:ext cx="7930026" cy="1765302"/>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328"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32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344" name="Body Level One…"/>
          <p:cNvSpPr txBox="1">
            <a:spLocks noGrp="1"/>
          </p:cNvSpPr>
          <p:nvPr>
            <p:ph type="body" idx="1"/>
          </p:nvPr>
        </p:nvSpPr>
        <p:spPr>
          <a:xfrm>
            <a:off x="461962" y="406176"/>
            <a:ext cx="8215313" cy="2379990"/>
          </a:xfrm>
          <a:prstGeom prst="rect">
            <a:avLst/>
          </a:prstGeom>
        </p:spPr>
        <p:txBody>
          <a:bodyPr anchor="t"/>
          <a:lstStyle>
            <a:lvl1pPr>
              <a:lnSpc>
                <a:spcPct val="170000"/>
              </a:lnSpc>
              <a:spcBef>
                <a:spcPts val="0"/>
              </a:spcBef>
              <a:defRPr sz="2400"/>
            </a:lvl1pPr>
            <a:lvl2pPr>
              <a:lnSpc>
                <a:spcPct val="170000"/>
              </a:lnSpc>
              <a:spcBef>
                <a:spcPts val="0"/>
              </a:spcBef>
              <a:defRPr sz="2400"/>
            </a:lvl2pPr>
            <a:lvl3pPr>
              <a:lnSpc>
                <a:spcPct val="170000"/>
              </a:lnSpc>
              <a:spcBef>
                <a:spcPts val="0"/>
              </a:spcBef>
              <a:defRPr sz="2400"/>
            </a:lvl3pPr>
            <a:lvl4pPr>
              <a:lnSpc>
                <a:spcPct val="170000"/>
              </a:lnSpc>
              <a:spcBef>
                <a:spcPts val="0"/>
              </a:spcBef>
              <a:defRPr sz="2400"/>
            </a:lvl4pPr>
            <a:lvl5pPr>
              <a:lnSpc>
                <a:spcPct val="170000"/>
              </a:lnSpc>
              <a:spcBef>
                <a:spcPts val="0"/>
              </a:spcBef>
              <a:defRPr sz="2400"/>
            </a:lvl5pPr>
          </a:lstStyle>
          <a:p>
            <a:r>
              <a:t>Body Level One</a:t>
            </a:r>
          </a:p>
          <a:p>
            <a:pPr lvl="1"/>
            <a:r>
              <a:t>Body Level Two</a:t>
            </a:r>
          </a:p>
          <a:p>
            <a:pPr lvl="2"/>
            <a:r>
              <a:t>Body Level Three</a:t>
            </a:r>
          </a:p>
          <a:p>
            <a:pPr lvl="3"/>
            <a:r>
              <a:t>Body Level Four</a:t>
            </a:r>
          </a:p>
          <a:p>
            <a:pPr lvl="4"/>
            <a:r>
              <a:t>Body Level Five</a:t>
            </a:r>
          </a:p>
        </p:txBody>
      </p:sp>
      <p:sp>
        <p:nvSpPr>
          <p:cNvPr id="3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352" name="Body Level One…"/>
          <p:cNvSpPr txBox="1">
            <a:spLocks noGrp="1"/>
          </p:cNvSpPr>
          <p:nvPr>
            <p:ph type="body" sz="quarter" idx="1"/>
          </p:nvPr>
        </p:nvSpPr>
        <p:spPr>
          <a:xfrm>
            <a:off x="747249" y="2908929"/>
            <a:ext cx="7930027" cy="432837"/>
          </a:xfrm>
          <a:prstGeom prst="rect">
            <a:avLst/>
          </a:prstGeom>
        </p:spPr>
        <p:txBody>
          <a:bodyPr anchor="t"/>
          <a:lstStyle>
            <a:lvl1pPr>
              <a:lnSpc>
                <a:spcPct val="100000"/>
              </a:lnSpc>
              <a:spcBef>
                <a:spcPts val="0"/>
              </a:spcBef>
              <a:defRPr sz="1200" cap="all" spc="192">
                <a:solidFill>
                  <a:srgbClr val="55D8FF"/>
                </a:solidFill>
              </a:defRPr>
            </a:lvl1pPr>
            <a:lvl2pPr marL="390525" indent="-152400">
              <a:lnSpc>
                <a:spcPct val="100000"/>
              </a:lnSpc>
              <a:spcBef>
                <a:spcPts val="0"/>
              </a:spcBef>
              <a:buSzPct val="90000"/>
              <a:buChar char="•"/>
              <a:defRPr sz="1200" cap="all" spc="192">
                <a:solidFill>
                  <a:srgbClr val="55D8FF"/>
                </a:solidFill>
              </a:defRPr>
            </a:lvl2pPr>
            <a:lvl3pPr marL="628650" indent="-152400">
              <a:lnSpc>
                <a:spcPct val="100000"/>
              </a:lnSpc>
              <a:spcBef>
                <a:spcPts val="0"/>
              </a:spcBef>
              <a:buSzPct val="90000"/>
              <a:buChar char="•"/>
              <a:defRPr sz="1200" cap="all" spc="192">
                <a:solidFill>
                  <a:srgbClr val="55D8FF"/>
                </a:solidFill>
              </a:defRPr>
            </a:lvl3pPr>
            <a:lvl4pPr marL="866775" indent="-152400">
              <a:lnSpc>
                <a:spcPct val="100000"/>
              </a:lnSpc>
              <a:spcBef>
                <a:spcPts val="0"/>
              </a:spcBef>
              <a:buSzPct val="90000"/>
              <a:buChar char="•"/>
              <a:defRPr sz="1200" cap="all" spc="192">
                <a:solidFill>
                  <a:srgbClr val="55D8FF"/>
                </a:solidFill>
              </a:defRPr>
            </a:lvl4pPr>
            <a:lvl5pPr marL="1104900" indent="-152400">
              <a:lnSpc>
                <a:spcPct val="100000"/>
              </a:lnSpc>
              <a:spcBef>
                <a:spcPts val="0"/>
              </a:spcBef>
              <a:buSzPct val="90000"/>
              <a:buChar char="•"/>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sp>
        <p:nvSpPr>
          <p:cNvPr id="353" name="Copyright ©Year"/>
          <p:cNvSpPr txBox="1">
            <a:spLocks noGrp="1"/>
          </p:cNvSpPr>
          <p:nvPr>
            <p:ph type="body" sz="quarter" idx="21"/>
          </p:nvPr>
        </p:nvSpPr>
        <p:spPr>
          <a:xfrm>
            <a:off x="747250" y="4333081"/>
            <a:ext cx="7649501" cy="223839"/>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354" name="Song Name"/>
          <p:cNvSpPr txBox="1">
            <a:spLocks noGrp="1"/>
          </p:cNvSpPr>
          <p:nvPr>
            <p:ph type="body" sz="half" idx="22"/>
          </p:nvPr>
        </p:nvSpPr>
        <p:spPr>
          <a:xfrm>
            <a:off x="747249" y="1075540"/>
            <a:ext cx="7930026" cy="1765302"/>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355"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35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363" name="Body Level One…"/>
          <p:cNvSpPr txBox="1">
            <a:spLocks noGrp="1"/>
          </p:cNvSpPr>
          <p:nvPr>
            <p:ph type="body" sz="quarter" idx="1"/>
          </p:nvPr>
        </p:nvSpPr>
        <p:spPr>
          <a:xfrm>
            <a:off x="747249" y="2908929"/>
            <a:ext cx="7930027" cy="432837"/>
          </a:xfrm>
          <a:prstGeom prst="rect">
            <a:avLst/>
          </a:prstGeom>
        </p:spPr>
        <p:txBody>
          <a:bodyPr anchor="t"/>
          <a:lstStyle>
            <a:lvl1pPr>
              <a:spcBef>
                <a:spcPts val="0"/>
              </a:spcBef>
              <a:defRPr sz="1200" cap="all" spc="192">
                <a:solidFill>
                  <a:srgbClr val="55D8FF"/>
                </a:solidFill>
              </a:defRPr>
            </a:lvl1pPr>
            <a:lvl2pPr marL="390525" indent="-152400">
              <a:spcBef>
                <a:spcPts val="0"/>
              </a:spcBef>
              <a:buSzPct val="90000"/>
              <a:buChar char="•"/>
              <a:defRPr sz="1200" cap="all" spc="192">
                <a:solidFill>
                  <a:srgbClr val="55D8FF"/>
                </a:solidFill>
              </a:defRPr>
            </a:lvl2pPr>
            <a:lvl3pPr marL="628650" indent="-152400">
              <a:spcBef>
                <a:spcPts val="0"/>
              </a:spcBef>
              <a:buSzPct val="90000"/>
              <a:buChar char="•"/>
              <a:defRPr sz="1200" cap="all" spc="192">
                <a:solidFill>
                  <a:srgbClr val="55D8FF"/>
                </a:solidFill>
              </a:defRPr>
            </a:lvl3pPr>
            <a:lvl4pPr marL="866775" indent="-152400">
              <a:spcBef>
                <a:spcPts val="0"/>
              </a:spcBef>
              <a:buSzPct val="90000"/>
              <a:buChar char="•"/>
              <a:defRPr sz="1200" cap="all" spc="192">
                <a:solidFill>
                  <a:srgbClr val="55D8FF"/>
                </a:solidFill>
              </a:defRPr>
            </a:lvl4pPr>
            <a:lvl5pPr marL="1104900" indent="-152400">
              <a:spcBef>
                <a:spcPts val="0"/>
              </a:spcBef>
              <a:buSzPct val="90000"/>
              <a:buChar char="•"/>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sp>
        <p:nvSpPr>
          <p:cNvPr id="364" name="Copyright ©Year"/>
          <p:cNvSpPr txBox="1">
            <a:spLocks noGrp="1"/>
          </p:cNvSpPr>
          <p:nvPr>
            <p:ph type="body" sz="quarter" idx="21"/>
          </p:nvPr>
        </p:nvSpPr>
        <p:spPr>
          <a:xfrm>
            <a:off x="747250" y="4333081"/>
            <a:ext cx="7649501" cy="223839"/>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365" name="Song Name"/>
          <p:cNvSpPr txBox="1">
            <a:spLocks noGrp="1"/>
          </p:cNvSpPr>
          <p:nvPr>
            <p:ph type="body" sz="half" idx="22"/>
          </p:nvPr>
        </p:nvSpPr>
        <p:spPr>
          <a:xfrm>
            <a:off x="747249" y="1075540"/>
            <a:ext cx="7930026" cy="1765302"/>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366"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36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x">
  <p:cSld name="Event single">
    <p:spTree>
      <p:nvGrpSpPr>
        <p:cNvPr id="1" name=""/>
        <p:cNvGrpSpPr/>
        <p:nvPr/>
      </p:nvGrpSpPr>
      <p:grpSpPr>
        <a:xfrm>
          <a:off x="0" y="0"/>
          <a:ext cx="0" cy="0"/>
          <a:chOff x="0" y="0"/>
          <a:chExt cx="0" cy="0"/>
        </a:xfrm>
      </p:grpSpPr>
      <p:sp>
        <p:nvSpPr>
          <p:cNvPr id="374" name="143918632_1620x1622.jpeg"/>
          <p:cNvSpPr>
            <a:spLocks noGrp="1"/>
          </p:cNvSpPr>
          <p:nvPr>
            <p:ph type="pic" idx="21"/>
          </p:nvPr>
        </p:nvSpPr>
        <p:spPr>
          <a:xfrm>
            <a:off x="0" y="-2005895"/>
            <a:ext cx="9144000" cy="9155290"/>
          </a:xfrm>
          <a:prstGeom prst="rect">
            <a:avLst/>
          </a:prstGeom>
        </p:spPr>
        <p:txBody>
          <a:bodyPr lIns="34290" tIns="17145" rIns="34290" bIns="17145" anchor="t">
            <a:noAutofit/>
          </a:bodyPr>
          <a:lstStyle/>
          <a:p>
            <a:endParaRPr/>
          </a:p>
        </p:txBody>
      </p:sp>
      <p:sp>
        <p:nvSpPr>
          <p:cNvPr id="375" name="Rectangle"/>
          <p:cNvSpPr/>
          <p:nvPr/>
        </p:nvSpPr>
        <p:spPr>
          <a:xfrm>
            <a:off x="471142" y="416678"/>
            <a:ext cx="8201716" cy="798353"/>
          </a:xfrm>
          <a:prstGeom prst="rect">
            <a:avLst/>
          </a:prstGeom>
          <a:solidFill>
            <a:srgbClr val="000000">
              <a:alpha val="70000"/>
            </a:srgbClr>
          </a:solidFill>
          <a:ln w="12700">
            <a:miter lim="400000"/>
          </a:ln>
        </p:spPr>
        <p:txBody>
          <a:bodyPr lIns="19050" tIns="19050" rIns="19050" bIns="19050" anchor="ctr"/>
          <a:lstStyle/>
          <a:p>
            <a:pPr>
              <a:defRPr sz="3200" cap="all" spc="512">
                <a:solidFill>
                  <a:srgbClr val="FFFFFF"/>
                </a:solidFill>
                <a:latin typeface="Avenir Medium"/>
                <a:ea typeface="Avenir Medium"/>
                <a:cs typeface="Avenir Medium"/>
                <a:sym typeface="Avenir Medium"/>
              </a:defRPr>
            </a:pPr>
            <a:endParaRPr/>
          </a:p>
        </p:txBody>
      </p:sp>
      <p:sp>
        <p:nvSpPr>
          <p:cNvPr id="376" name="Body Level One…"/>
          <p:cNvSpPr txBox="1">
            <a:spLocks noGrp="1"/>
          </p:cNvSpPr>
          <p:nvPr>
            <p:ph type="body" sz="quarter" idx="1"/>
          </p:nvPr>
        </p:nvSpPr>
        <p:spPr>
          <a:xfrm>
            <a:off x="867850" y="672979"/>
            <a:ext cx="2670072" cy="285751"/>
          </a:xfrm>
          <a:prstGeom prst="rect">
            <a:avLst/>
          </a:prstGeom>
        </p:spPr>
        <p:txBody>
          <a:bodyPr/>
          <a:lstStyle>
            <a:lvl1pPr>
              <a:lnSpc>
                <a:spcPct val="100000"/>
              </a:lnSpc>
              <a:spcBef>
                <a:spcPts val="0"/>
              </a:spcBef>
              <a:defRPr sz="1600">
                <a:latin typeface="Montserrat Medium"/>
                <a:ea typeface="Montserrat Medium"/>
                <a:cs typeface="Montserrat Medium"/>
                <a:sym typeface="Montserrat Medium"/>
              </a:defRPr>
            </a:lvl1pPr>
            <a:lvl2pPr marL="438150" indent="-200025">
              <a:lnSpc>
                <a:spcPct val="100000"/>
              </a:lnSpc>
              <a:spcBef>
                <a:spcPts val="0"/>
              </a:spcBef>
              <a:buSzPct val="90000"/>
              <a:buChar char="•"/>
              <a:defRPr sz="1600">
                <a:latin typeface="Montserrat Medium"/>
                <a:ea typeface="Montserrat Medium"/>
                <a:cs typeface="Montserrat Medium"/>
                <a:sym typeface="Montserrat Medium"/>
              </a:defRPr>
            </a:lvl2pPr>
            <a:lvl3pPr marL="676275" indent="-200025">
              <a:lnSpc>
                <a:spcPct val="100000"/>
              </a:lnSpc>
              <a:spcBef>
                <a:spcPts val="0"/>
              </a:spcBef>
              <a:buSzPct val="90000"/>
              <a:buChar char="•"/>
              <a:defRPr sz="1600">
                <a:latin typeface="Montserrat Medium"/>
                <a:ea typeface="Montserrat Medium"/>
                <a:cs typeface="Montserrat Medium"/>
                <a:sym typeface="Montserrat Medium"/>
              </a:defRPr>
            </a:lvl3pPr>
            <a:lvl4pPr marL="914400" indent="-200025">
              <a:lnSpc>
                <a:spcPct val="100000"/>
              </a:lnSpc>
              <a:spcBef>
                <a:spcPts val="0"/>
              </a:spcBef>
              <a:buSzPct val="90000"/>
              <a:buChar char="•"/>
              <a:defRPr sz="1600">
                <a:latin typeface="Montserrat Medium"/>
                <a:ea typeface="Montserrat Medium"/>
                <a:cs typeface="Montserrat Medium"/>
                <a:sym typeface="Montserrat Medium"/>
              </a:defRPr>
            </a:lvl4pPr>
            <a:lvl5pPr marL="1152525" indent="-200025">
              <a:lnSpc>
                <a:spcPct val="100000"/>
              </a:lnSpc>
              <a:spcBef>
                <a:spcPts val="0"/>
              </a:spcBef>
              <a:buSzPct val="90000"/>
              <a:buChar char="•"/>
              <a:defRPr sz="1600">
                <a:latin typeface="Montserrat Medium"/>
                <a:ea typeface="Montserrat Medium"/>
                <a:cs typeface="Montserrat Medium"/>
                <a:sym typeface="Montserrat Medium"/>
              </a:defRPr>
            </a:lvl5pPr>
          </a:lstStyle>
          <a:p>
            <a:r>
              <a:t>Body Level One</a:t>
            </a:r>
          </a:p>
          <a:p>
            <a:pPr lvl="1"/>
            <a:r>
              <a:t>Body Level Two</a:t>
            </a:r>
          </a:p>
          <a:p>
            <a:pPr lvl="2"/>
            <a:r>
              <a:t>Body Level Three</a:t>
            </a:r>
          </a:p>
          <a:p>
            <a:pPr lvl="3"/>
            <a:r>
              <a:t>Body Level Four</a:t>
            </a:r>
          </a:p>
          <a:p>
            <a:pPr lvl="4"/>
            <a:r>
              <a:t>Body Level Five</a:t>
            </a:r>
          </a:p>
        </p:txBody>
      </p:sp>
      <p:sp>
        <p:nvSpPr>
          <p:cNvPr id="377" name="Location"/>
          <p:cNvSpPr txBox="1">
            <a:spLocks noGrp="1"/>
          </p:cNvSpPr>
          <p:nvPr>
            <p:ph type="body" sz="quarter" idx="22"/>
          </p:nvPr>
        </p:nvSpPr>
        <p:spPr>
          <a:xfrm>
            <a:off x="3937756" y="672979"/>
            <a:ext cx="2191109" cy="285751"/>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378" name="Day 10pm"/>
          <p:cNvSpPr txBox="1">
            <a:spLocks noGrp="1"/>
          </p:cNvSpPr>
          <p:nvPr>
            <p:ph type="body" sz="quarter" idx="23"/>
          </p:nvPr>
        </p:nvSpPr>
        <p:spPr>
          <a:xfrm>
            <a:off x="6572319" y="672979"/>
            <a:ext cx="1604795" cy="285751"/>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37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386" name="Body Level One…"/>
          <p:cNvSpPr txBox="1">
            <a:spLocks noGrp="1"/>
          </p:cNvSpPr>
          <p:nvPr>
            <p:ph type="body" idx="1"/>
          </p:nvPr>
        </p:nvSpPr>
        <p:spPr>
          <a:xfrm>
            <a:off x="461962" y="406176"/>
            <a:ext cx="8215313" cy="2379989"/>
          </a:xfrm>
          <a:prstGeom prst="rect">
            <a:avLst/>
          </a:prstGeom>
        </p:spPr>
        <p:txBody>
          <a:bodyPr anchor="t"/>
          <a:lstStyle>
            <a:lvl1pPr>
              <a:lnSpc>
                <a:spcPct val="170000"/>
              </a:lnSpc>
              <a:spcBef>
                <a:spcPts val="0"/>
              </a:spcBef>
              <a:defRPr sz="2400"/>
            </a:lvl1pPr>
            <a:lvl2pPr>
              <a:lnSpc>
                <a:spcPct val="170000"/>
              </a:lnSpc>
              <a:spcBef>
                <a:spcPts val="0"/>
              </a:spcBef>
              <a:defRPr sz="2400"/>
            </a:lvl2pPr>
            <a:lvl3pPr>
              <a:lnSpc>
                <a:spcPct val="170000"/>
              </a:lnSpc>
              <a:spcBef>
                <a:spcPts val="0"/>
              </a:spcBef>
              <a:defRPr sz="2400"/>
            </a:lvl3pPr>
            <a:lvl4pPr>
              <a:lnSpc>
                <a:spcPct val="170000"/>
              </a:lnSpc>
              <a:spcBef>
                <a:spcPts val="0"/>
              </a:spcBef>
              <a:defRPr sz="2400"/>
            </a:lvl4pPr>
            <a:lvl5pPr>
              <a:lnSpc>
                <a:spcPct val="170000"/>
              </a:lnSpc>
              <a:spcBef>
                <a:spcPts val="0"/>
              </a:spcBef>
              <a:defRPr sz="2400"/>
            </a:lvl5pPr>
          </a:lstStyle>
          <a:p>
            <a:r>
              <a:t>Body Level One</a:t>
            </a:r>
          </a:p>
          <a:p>
            <a:pPr lvl="1"/>
            <a:r>
              <a:t>Body Level Two</a:t>
            </a:r>
          </a:p>
          <a:p>
            <a:pPr lvl="2"/>
            <a:r>
              <a:t>Body Level Three</a:t>
            </a:r>
          </a:p>
          <a:p>
            <a:pPr lvl="3"/>
            <a:r>
              <a:t>Body Level Four</a:t>
            </a:r>
          </a:p>
          <a:p>
            <a:pPr lvl="4"/>
            <a:r>
              <a:t>Body Level Five</a:t>
            </a:r>
          </a:p>
        </p:txBody>
      </p:sp>
      <p:sp>
        <p:nvSpPr>
          <p:cNvPr id="38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394" name="Body Level One…"/>
          <p:cNvSpPr txBox="1">
            <a:spLocks noGrp="1"/>
          </p:cNvSpPr>
          <p:nvPr>
            <p:ph type="body" sz="quarter" idx="1"/>
          </p:nvPr>
        </p:nvSpPr>
        <p:spPr>
          <a:xfrm>
            <a:off x="747249" y="2908930"/>
            <a:ext cx="7930026" cy="432836"/>
          </a:xfrm>
          <a:prstGeom prst="rect">
            <a:avLst/>
          </a:prstGeom>
        </p:spPr>
        <p:txBody>
          <a:bodyPr anchor="t"/>
          <a:lstStyle>
            <a:lvl1pPr>
              <a:lnSpc>
                <a:spcPct val="100000"/>
              </a:lnSpc>
              <a:spcBef>
                <a:spcPts val="0"/>
              </a:spcBef>
              <a:defRPr sz="1200" cap="all" spc="192">
                <a:solidFill>
                  <a:srgbClr val="55D7FF"/>
                </a:solidFill>
              </a:defRPr>
            </a:lvl1pPr>
            <a:lvl2pPr>
              <a:lnSpc>
                <a:spcPct val="100000"/>
              </a:lnSpc>
              <a:spcBef>
                <a:spcPts val="0"/>
              </a:spcBef>
              <a:defRPr sz="1200" cap="all" spc="192">
                <a:solidFill>
                  <a:srgbClr val="55D7FF"/>
                </a:solidFill>
              </a:defRPr>
            </a:lvl2pPr>
            <a:lvl3pPr>
              <a:lnSpc>
                <a:spcPct val="100000"/>
              </a:lnSpc>
              <a:spcBef>
                <a:spcPts val="0"/>
              </a:spcBef>
              <a:defRPr sz="1200" cap="all" spc="192">
                <a:solidFill>
                  <a:srgbClr val="55D7FF"/>
                </a:solidFill>
              </a:defRPr>
            </a:lvl3pPr>
            <a:lvl4pPr>
              <a:lnSpc>
                <a:spcPct val="100000"/>
              </a:lnSpc>
              <a:spcBef>
                <a:spcPts val="0"/>
              </a:spcBef>
              <a:defRPr sz="1200" cap="all" spc="192">
                <a:solidFill>
                  <a:srgbClr val="55D7FF"/>
                </a:solidFill>
              </a:defRPr>
            </a:lvl4pPr>
            <a:lvl5pPr>
              <a:lnSpc>
                <a:spcPct val="100000"/>
              </a:lnSpc>
              <a:spcBef>
                <a:spcPts val="0"/>
              </a:spcBef>
              <a:defRPr sz="1200" cap="all" spc="192">
                <a:solidFill>
                  <a:srgbClr val="55D7FF"/>
                </a:solidFill>
              </a:defRPr>
            </a:lvl5pPr>
          </a:lstStyle>
          <a:p>
            <a:r>
              <a:t>Body Level One</a:t>
            </a:r>
          </a:p>
          <a:p>
            <a:pPr lvl="1"/>
            <a:r>
              <a:t>Body Level Two</a:t>
            </a:r>
          </a:p>
          <a:p>
            <a:pPr lvl="2"/>
            <a:r>
              <a:t>Body Level Three</a:t>
            </a:r>
          </a:p>
          <a:p>
            <a:pPr lvl="3"/>
            <a:r>
              <a:t>Body Level Four</a:t>
            </a:r>
          </a:p>
          <a:p>
            <a:pPr lvl="4"/>
            <a:r>
              <a:t>Body Level Five</a:t>
            </a:r>
          </a:p>
        </p:txBody>
      </p:sp>
      <p:sp>
        <p:nvSpPr>
          <p:cNvPr id="395" name="Copyright ©Year"/>
          <p:cNvSpPr txBox="1">
            <a:spLocks noGrp="1"/>
          </p:cNvSpPr>
          <p:nvPr>
            <p:ph type="body" sz="quarter" idx="21"/>
          </p:nvPr>
        </p:nvSpPr>
        <p:spPr>
          <a:xfrm>
            <a:off x="747250" y="4124083"/>
            <a:ext cx="7649501" cy="432836"/>
          </a:xfrm>
          <a:prstGeom prst="rect">
            <a:avLst/>
          </a:prstGeom>
        </p:spPr>
        <p:txBody>
          <a:bodyPr anchor="b"/>
          <a:lstStyle>
            <a:lvl1pPr>
              <a:lnSpc>
                <a:spcPct val="100000"/>
              </a:lnSpc>
              <a:spcBef>
                <a:spcPts val="0"/>
              </a:spcBef>
              <a:defRPr sz="3200" cap="all" spc="500"/>
            </a:lvl1pPr>
          </a:lstStyle>
          <a:p>
            <a:pPr>
              <a:lnSpc>
                <a:spcPct val="100000"/>
              </a:lnSpc>
              <a:spcBef>
                <a:spcPts val="0"/>
              </a:spcBef>
              <a:defRPr sz="3200" cap="all" spc="500"/>
            </a:pPr>
            <a:endParaRPr/>
          </a:p>
        </p:txBody>
      </p:sp>
      <p:sp>
        <p:nvSpPr>
          <p:cNvPr id="396" name="Song Name"/>
          <p:cNvSpPr txBox="1">
            <a:spLocks noGrp="1"/>
          </p:cNvSpPr>
          <p:nvPr>
            <p:ph type="body" sz="half" idx="22"/>
          </p:nvPr>
        </p:nvSpPr>
        <p:spPr>
          <a:xfrm>
            <a:off x="747249" y="1075541"/>
            <a:ext cx="7930026" cy="1765301"/>
          </a:xfrm>
          <a:prstGeom prst="rect">
            <a:avLst/>
          </a:prstGeom>
        </p:spPr>
        <p:txBody>
          <a:bodyPr anchor="b"/>
          <a:lstStyle>
            <a:lvl1pPr>
              <a:lnSpc>
                <a:spcPct val="100000"/>
              </a:lnSpc>
              <a:spcBef>
                <a:spcPts val="0"/>
              </a:spcBef>
              <a:defRPr sz="8600" cap="all" spc="200">
                <a:latin typeface="Montserrat SemiBold"/>
                <a:sym typeface="Montserrat SemiBold"/>
              </a:defRPr>
            </a:lvl1pPr>
          </a:lstStyle>
          <a:p>
            <a:pPr>
              <a:lnSpc>
                <a:spcPct val="100000"/>
              </a:lnSpc>
              <a:spcBef>
                <a:spcPts val="0"/>
              </a:spcBef>
              <a:defRPr sz="8600" cap="all" spc="200">
                <a:latin typeface="Montserrat SemiBold"/>
                <a:ea typeface="Montserrat SemiBold"/>
                <a:cs typeface="Montserrat SemiBold"/>
                <a:sym typeface="Montserrat SemiBold"/>
              </a:defRPr>
            </a:pPr>
            <a:endParaRPr/>
          </a:p>
        </p:txBody>
      </p:sp>
      <p:sp>
        <p:nvSpPr>
          <p:cNvPr id="397"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39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x">
  <p:cSld name="Book reading">
    <p:spTree>
      <p:nvGrpSpPr>
        <p:cNvPr id="1" name=""/>
        <p:cNvGrpSpPr/>
        <p:nvPr/>
      </p:nvGrpSpPr>
      <p:grpSpPr>
        <a:xfrm>
          <a:off x="0" y="0"/>
          <a:ext cx="0" cy="0"/>
          <a:chOff x="0" y="0"/>
          <a:chExt cx="0" cy="0"/>
        </a:xfrm>
      </p:grpSpPr>
      <p:sp>
        <p:nvSpPr>
          <p:cNvPr id="405" name="Body Level One…"/>
          <p:cNvSpPr txBox="1">
            <a:spLocks noGrp="1"/>
          </p:cNvSpPr>
          <p:nvPr>
            <p:ph type="body" idx="1"/>
          </p:nvPr>
        </p:nvSpPr>
        <p:spPr>
          <a:xfrm>
            <a:off x="461962" y="710730"/>
            <a:ext cx="8215313" cy="372204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40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413" name="Body Level One…"/>
          <p:cNvSpPr txBox="1">
            <a:spLocks noGrp="1"/>
          </p:cNvSpPr>
          <p:nvPr>
            <p:ph type="body" sz="quarter" idx="1"/>
          </p:nvPr>
        </p:nvSpPr>
        <p:spPr>
          <a:xfrm>
            <a:off x="747249" y="2908930"/>
            <a:ext cx="7930027" cy="432836"/>
          </a:xfrm>
          <a:prstGeom prst="rect">
            <a:avLst/>
          </a:prstGeom>
        </p:spPr>
        <p:txBody>
          <a:bodyPr anchor="t"/>
          <a:lstStyle>
            <a:lvl1pPr>
              <a:spcBef>
                <a:spcPts val="0"/>
              </a:spcBef>
              <a:defRPr sz="1200" cap="all" spc="192">
                <a:solidFill>
                  <a:srgbClr val="55D8FF"/>
                </a:solidFill>
              </a:defRPr>
            </a:lvl1pPr>
            <a:lvl2pPr marL="390525" indent="-152400">
              <a:spcBef>
                <a:spcPts val="0"/>
              </a:spcBef>
              <a:buSzPct val="90000"/>
              <a:buChar char="•"/>
              <a:defRPr sz="1200" cap="all" spc="192">
                <a:solidFill>
                  <a:srgbClr val="55D8FF"/>
                </a:solidFill>
              </a:defRPr>
            </a:lvl2pPr>
            <a:lvl3pPr marL="628650" indent="-152400">
              <a:spcBef>
                <a:spcPts val="0"/>
              </a:spcBef>
              <a:buSzPct val="90000"/>
              <a:buChar char="•"/>
              <a:defRPr sz="1200" cap="all" spc="192">
                <a:solidFill>
                  <a:srgbClr val="55D8FF"/>
                </a:solidFill>
              </a:defRPr>
            </a:lvl3pPr>
            <a:lvl4pPr marL="866775" indent="-152400">
              <a:spcBef>
                <a:spcPts val="0"/>
              </a:spcBef>
              <a:buSzPct val="90000"/>
              <a:buChar char="•"/>
              <a:defRPr sz="1200" cap="all" spc="192">
                <a:solidFill>
                  <a:srgbClr val="55D8FF"/>
                </a:solidFill>
              </a:defRPr>
            </a:lvl4pPr>
            <a:lvl5pPr marL="1104900" indent="-152400">
              <a:spcBef>
                <a:spcPts val="0"/>
              </a:spcBef>
              <a:buSzPct val="90000"/>
              <a:buChar char="•"/>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sp>
        <p:nvSpPr>
          <p:cNvPr id="414" name="Copyright ©Year"/>
          <p:cNvSpPr txBox="1">
            <a:spLocks noGrp="1"/>
          </p:cNvSpPr>
          <p:nvPr>
            <p:ph type="body" sz="quarter" idx="21"/>
          </p:nvPr>
        </p:nvSpPr>
        <p:spPr>
          <a:xfrm>
            <a:off x="747250" y="4333081"/>
            <a:ext cx="7649501" cy="223839"/>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415" name="Song Name"/>
          <p:cNvSpPr txBox="1">
            <a:spLocks noGrp="1"/>
          </p:cNvSpPr>
          <p:nvPr>
            <p:ph type="body" sz="half" idx="22"/>
          </p:nvPr>
        </p:nvSpPr>
        <p:spPr>
          <a:xfrm>
            <a:off x="747249" y="1075540"/>
            <a:ext cx="7930026" cy="1765302"/>
          </a:xfrm>
          <a:prstGeom prst="rect">
            <a:avLst/>
          </a:prstGeom>
        </p:spPr>
        <p:txBody>
          <a:bodyPr anchor="b"/>
          <a:lstStyle>
            <a:lvl1pPr>
              <a:lnSpc>
                <a:spcPct val="100000"/>
              </a:lnSpc>
              <a:spcBef>
                <a:spcPts val="2213"/>
              </a:spcBef>
              <a:defRPr sz="5000"/>
            </a:lvl1pPr>
          </a:lstStyle>
          <a:p>
            <a:pPr>
              <a:lnSpc>
                <a:spcPct val="100000"/>
              </a:lnSpc>
              <a:spcBef>
                <a:spcPts val="5900"/>
              </a:spcBef>
              <a:defRPr sz="5000"/>
            </a:pPr>
            <a:endParaRPr/>
          </a:p>
        </p:txBody>
      </p:sp>
      <p:sp>
        <p:nvSpPr>
          <p:cNvPr id="416"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4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x">
  <p:cSld name="Song lyrics">
    <p:spTree>
      <p:nvGrpSpPr>
        <p:cNvPr id="1" name=""/>
        <p:cNvGrpSpPr/>
        <p:nvPr/>
      </p:nvGrpSpPr>
      <p:grpSpPr>
        <a:xfrm>
          <a:off x="0" y="0"/>
          <a:ext cx="0" cy="0"/>
          <a:chOff x="0" y="0"/>
          <a:chExt cx="0" cy="0"/>
        </a:xfrm>
      </p:grpSpPr>
      <p:sp>
        <p:nvSpPr>
          <p:cNvPr id="424" name="Body Level One…"/>
          <p:cNvSpPr txBox="1">
            <a:spLocks noGrp="1"/>
          </p:cNvSpPr>
          <p:nvPr>
            <p:ph type="body" idx="1"/>
          </p:nvPr>
        </p:nvSpPr>
        <p:spPr>
          <a:xfrm>
            <a:off x="461962" y="406176"/>
            <a:ext cx="8215313" cy="2379989"/>
          </a:xfrm>
          <a:prstGeom prst="rect">
            <a:avLst/>
          </a:prstGeom>
        </p:spPr>
        <p:txBody>
          <a:bodyPr anchor="t">
            <a:noAutofit/>
          </a:bodyPr>
          <a:lstStyle>
            <a:lvl1pPr>
              <a:lnSpc>
                <a:spcPct val="170000"/>
              </a:lnSpc>
              <a:spcBef>
                <a:spcPts val="0"/>
              </a:spcBef>
              <a:buClr>
                <a:srgbClr val="55D7FF"/>
              </a:buClr>
              <a:defRPr sz="2400"/>
            </a:lvl1pPr>
            <a:lvl2pPr indent="238125">
              <a:lnSpc>
                <a:spcPct val="170000"/>
              </a:lnSpc>
              <a:spcBef>
                <a:spcPts val="0"/>
              </a:spcBef>
              <a:buClr>
                <a:srgbClr val="55D7FF"/>
              </a:buClr>
              <a:defRPr sz="2400"/>
            </a:lvl2pPr>
            <a:lvl3pPr indent="476250">
              <a:lnSpc>
                <a:spcPct val="170000"/>
              </a:lnSpc>
              <a:spcBef>
                <a:spcPts val="0"/>
              </a:spcBef>
              <a:buClr>
                <a:srgbClr val="55D7FF"/>
              </a:buClr>
              <a:defRPr sz="2400"/>
            </a:lvl3pPr>
            <a:lvl4pPr indent="714375">
              <a:lnSpc>
                <a:spcPct val="170000"/>
              </a:lnSpc>
              <a:spcBef>
                <a:spcPts val="0"/>
              </a:spcBef>
              <a:buClr>
                <a:srgbClr val="55D7FF"/>
              </a:buClr>
              <a:defRPr sz="2400"/>
            </a:lvl4pPr>
            <a:lvl5pPr indent="952500">
              <a:lnSpc>
                <a:spcPct val="170000"/>
              </a:lnSpc>
              <a:spcBef>
                <a:spcPts val="0"/>
              </a:spcBef>
              <a:buClr>
                <a:srgbClr val="55D7FF"/>
              </a:buClr>
              <a:defRPr sz="2400"/>
            </a:lvl5pPr>
          </a:lstStyle>
          <a:p>
            <a:r>
              <a:t>Body Level One</a:t>
            </a:r>
          </a:p>
          <a:p>
            <a:pPr lvl="1"/>
            <a:r>
              <a:t>Body Level Two</a:t>
            </a:r>
          </a:p>
          <a:p>
            <a:pPr lvl="2"/>
            <a:r>
              <a:t>Body Level Three</a:t>
            </a:r>
          </a:p>
          <a:p>
            <a:pPr lvl="3"/>
            <a:r>
              <a:t>Body Level Four</a:t>
            </a:r>
          </a:p>
          <a:p>
            <a:pPr lvl="4"/>
            <a:r>
              <a:t>Body Level Five</a:t>
            </a:r>
          </a:p>
        </p:txBody>
      </p:sp>
      <p:sp>
        <p:nvSpPr>
          <p:cNvPr id="4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Photo Title - Horizontal">
    <p:spTree>
      <p:nvGrpSpPr>
        <p:cNvPr id="1" name=""/>
        <p:cNvGrpSpPr/>
        <p:nvPr/>
      </p:nvGrpSpPr>
      <p:grpSpPr>
        <a:xfrm>
          <a:off x="0" y="0"/>
          <a:ext cx="0" cy="0"/>
          <a:chOff x="0" y="0"/>
          <a:chExt cx="0" cy="0"/>
        </a:xfrm>
      </p:grpSpPr>
      <p:sp>
        <p:nvSpPr>
          <p:cNvPr id="73" name="143917994_2881x1992.jpeg"/>
          <p:cNvSpPr>
            <a:spLocks noGrp="1"/>
          </p:cNvSpPr>
          <p:nvPr>
            <p:ph type="pic" idx="21"/>
          </p:nvPr>
        </p:nvSpPr>
        <p:spPr>
          <a:xfrm>
            <a:off x="0" y="122783"/>
            <a:ext cx="9144000" cy="6322220"/>
          </a:xfrm>
          <a:prstGeom prst="rect">
            <a:avLst/>
          </a:prstGeom>
        </p:spPr>
        <p:txBody>
          <a:bodyPr lIns="34290" tIns="17145" rIns="34290" bIns="17145" anchor="t">
            <a:noAutofit/>
          </a:bodyPr>
          <a:lstStyle/>
          <a:p>
            <a:endParaRPr/>
          </a:p>
        </p:txBody>
      </p:sp>
      <p:sp>
        <p:nvSpPr>
          <p:cNvPr id="74" name="Title Text"/>
          <p:cNvSpPr txBox="1">
            <a:spLocks noGrp="1"/>
          </p:cNvSpPr>
          <p:nvPr>
            <p:ph type="title"/>
          </p:nvPr>
        </p:nvSpPr>
        <p:spPr>
          <a:xfrm>
            <a:off x="759498" y="528638"/>
            <a:ext cx="7620241" cy="771525"/>
          </a:xfrm>
          <a:prstGeom prst="rect">
            <a:avLst/>
          </a:prstGeom>
        </p:spPr>
        <p:txBody>
          <a:bodyPr/>
          <a:lstStyle>
            <a:lvl1pPr>
              <a:defRPr sz="3200" spc="97">
                <a:latin typeface="Montserrat SemiBold"/>
                <a:ea typeface="Montserrat SemiBold"/>
                <a:cs typeface="Montserrat SemiBold"/>
                <a:sym typeface="Montserrat SemiBold"/>
              </a:defRPr>
            </a:lvl1pPr>
          </a:lstStyle>
          <a:p>
            <a:r>
              <a:t>Title Text</a:t>
            </a:r>
          </a:p>
        </p:txBody>
      </p:sp>
      <p:sp>
        <p:nvSpPr>
          <p:cNvPr id="75" name="Body Level One…"/>
          <p:cNvSpPr txBox="1">
            <a:spLocks noGrp="1"/>
          </p:cNvSpPr>
          <p:nvPr>
            <p:ph type="body" sz="quarter" idx="1"/>
          </p:nvPr>
        </p:nvSpPr>
        <p:spPr>
          <a:xfrm>
            <a:off x="746082" y="261938"/>
            <a:ext cx="7931193" cy="266700"/>
          </a:xfrm>
          <a:prstGeom prst="rect">
            <a:avLst/>
          </a:prstGeom>
        </p:spPr>
        <p:txBody>
          <a:bodyPr/>
          <a:lstStyle>
            <a:lvl1pPr>
              <a:lnSpc>
                <a:spcPct val="100000"/>
              </a:lnSpc>
              <a:spcBef>
                <a:spcPts val="0"/>
              </a:spcBef>
              <a:defRPr sz="1200" cap="all" spc="192">
                <a:solidFill>
                  <a:srgbClr val="55D8FF"/>
                </a:solidFill>
              </a:defRPr>
            </a:lvl1pPr>
            <a:lvl2pPr>
              <a:lnSpc>
                <a:spcPct val="100000"/>
              </a:lnSpc>
              <a:spcBef>
                <a:spcPts val="0"/>
              </a:spcBef>
              <a:defRPr sz="1200" cap="all" spc="192">
                <a:solidFill>
                  <a:srgbClr val="55D8FF"/>
                </a:solidFill>
              </a:defRPr>
            </a:lvl2pPr>
            <a:lvl3pPr>
              <a:lnSpc>
                <a:spcPct val="100000"/>
              </a:lnSpc>
              <a:spcBef>
                <a:spcPts val="0"/>
              </a:spcBef>
              <a:defRPr sz="1200" cap="all" spc="192">
                <a:solidFill>
                  <a:srgbClr val="55D8FF"/>
                </a:solidFill>
              </a:defRPr>
            </a:lvl3pPr>
            <a:lvl4pPr>
              <a:lnSpc>
                <a:spcPct val="100000"/>
              </a:lnSpc>
              <a:spcBef>
                <a:spcPts val="0"/>
              </a:spcBef>
              <a:defRPr sz="1200" cap="all" spc="192">
                <a:solidFill>
                  <a:srgbClr val="55D8FF"/>
                </a:solidFill>
              </a:defRPr>
            </a:lvl4pPr>
            <a:lvl5pPr>
              <a:lnSpc>
                <a:spcPct val="100000"/>
              </a:lnSpc>
              <a:spcBef>
                <a:spcPts val="0"/>
              </a:spcBef>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pic>
        <p:nvPicPr>
          <p:cNvPr id="76" name="Chevron white.pdf" descr="Chevron white.pdf"/>
          <p:cNvPicPr>
            <a:picLocks noChangeAspect="1"/>
          </p:cNvPicPr>
          <p:nvPr/>
        </p:nvPicPr>
        <p:blipFill>
          <a:blip r:embed="rId2"/>
          <a:stretch>
            <a:fillRect/>
          </a:stretch>
        </p:blipFill>
        <p:spPr>
          <a:xfrm>
            <a:off x="476250" y="697140"/>
            <a:ext cx="129639" cy="198210"/>
          </a:xfrm>
          <a:prstGeom prst="rect">
            <a:avLst/>
          </a:prstGeom>
          <a:ln w="12700">
            <a:miter lim="400000"/>
          </a:ln>
        </p:spPr>
      </p:pic>
      <p:sp>
        <p:nvSpPr>
          <p:cNvPr id="7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432" name="Writer"/>
          <p:cNvSpPr txBox="1">
            <a:spLocks noGrp="1"/>
          </p:cNvSpPr>
          <p:nvPr>
            <p:ph type="body" sz="quarter" idx="21"/>
          </p:nvPr>
        </p:nvSpPr>
        <p:spPr>
          <a:xfrm>
            <a:off x="747249" y="2908930"/>
            <a:ext cx="7930026" cy="432836"/>
          </a:xfrm>
          <a:prstGeom prst="rect">
            <a:avLst/>
          </a:prstGeom>
        </p:spPr>
        <p:txBody>
          <a:bodyPr anchor="t">
            <a:noAutofit/>
          </a:bodyPr>
          <a:lstStyle>
            <a:lvl1pPr>
              <a:lnSpc>
                <a:spcPct val="100000"/>
              </a:lnSpc>
              <a:spcBef>
                <a:spcPts val="0"/>
              </a:spcBef>
              <a:defRPr sz="1200" cap="all" spc="192">
                <a:solidFill>
                  <a:srgbClr val="55D7FF"/>
                </a:solidFill>
              </a:defRPr>
            </a:lvl1pPr>
          </a:lstStyle>
          <a:p>
            <a:r>
              <a:t>Writer</a:t>
            </a:r>
          </a:p>
        </p:txBody>
      </p:sp>
      <p:sp>
        <p:nvSpPr>
          <p:cNvPr id="433" name="Copyright ©Year"/>
          <p:cNvSpPr txBox="1">
            <a:spLocks noGrp="1"/>
          </p:cNvSpPr>
          <p:nvPr>
            <p:ph type="body" sz="quarter" idx="22"/>
          </p:nvPr>
        </p:nvSpPr>
        <p:spPr>
          <a:xfrm>
            <a:off x="747250" y="4124083"/>
            <a:ext cx="7649501" cy="432836"/>
          </a:xfrm>
          <a:prstGeom prst="rect">
            <a:avLst/>
          </a:prstGeom>
        </p:spPr>
        <p:txBody>
          <a:bodyPr anchor="b">
            <a:noAutofit/>
          </a:bodyPr>
          <a:lstStyle>
            <a:lvl1pPr>
              <a:lnSpc>
                <a:spcPct val="100000"/>
              </a:lnSpc>
              <a:spcBef>
                <a:spcPts val="0"/>
              </a:spcBef>
              <a:defRPr sz="1200" cap="all" spc="192"/>
            </a:lvl1pPr>
          </a:lstStyle>
          <a:p>
            <a:r>
              <a:t>Copyright ©Year</a:t>
            </a:r>
          </a:p>
        </p:txBody>
      </p:sp>
      <p:sp>
        <p:nvSpPr>
          <p:cNvPr id="434" name="Song Name"/>
          <p:cNvSpPr txBox="1">
            <a:spLocks noGrp="1"/>
          </p:cNvSpPr>
          <p:nvPr>
            <p:ph type="body" sz="half" idx="23"/>
          </p:nvPr>
        </p:nvSpPr>
        <p:spPr>
          <a:xfrm>
            <a:off x="747249" y="1075540"/>
            <a:ext cx="7930026" cy="1765301"/>
          </a:xfrm>
          <a:prstGeom prst="rect">
            <a:avLst/>
          </a:prstGeom>
        </p:spPr>
        <p:txBody>
          <a:bodyPr anchor="b"/>
          <a:lstStyle>
            <a:lvl1pPr>
              <a:lnSpc>
                <a:spcPct val="100000"/>
              </a:lnSpc>
              <a:spcBef>
                <a:spcPts val="0"/>
              </a:spcBef>
              <a:defRPr sz="3200" cap="all" spc="97">
                <a:latin typeface="Montserrat SemiBold"/>
                <a:ea typeface="Montserrat SemiBold"/>
                <a:cs typeface="Montserrat SemiBold"/>
                <a:sym typeface="Montserrat SemiBold"/>
              </a:defRPr>
            </a:lvl1pPr>
          </a:lstStyle>
          <a:p>
            <a:r>
              <a:t>Song Name</a:t>
            </a:r>
          </a:p>
        </p:txBody>
      </p:sp>
      <p:sp>
        <p:nvSpPr>
          <p:cNvPr id="435" name="Image"/>
          <p:cNvSpPr>
            <a:spLocks noGrp="1"/>
          </p:cNvSpPr>
          <p:nvPr>
            <p:ph type="pic" sz="quarter" idx="24"/>
          </p:nvPr>
        </p:nvSpPr>
        <p:spPr>
          <a:xfrm>
            <a:off x="476250" y="2477408"/>
            <a:ext cx="129638" cy="198210"/>
          </a:xfrm>
          <a:prstGeom prst="rect">
            <a:avLst/>
          </a:prstGeom>
        </p:spPr>
        <p:txBody>
          <a:bodyPr lIns="34290" tIns="17145" rIns="34290" bIns="17145" anchor="t">
            <a:noAutofit/>
          </a:bodyPr>
          <a:lstStyle/>
          <a:p>
            <a:endParaRPr/>
          </a:p>
        </p:txBody>
      </p:sp>
      <p:sp>
        <p:nvSpPr>
          <p:cNvPr id="43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443" name="Copyright ©Year"/>
          <p:cNvSpPr txBox="1">
            <a:spLocks noGrp="1"/>
          </p:cNvSpPr>
          <p:nvPr>
            <p:ph type="body" sz="quarter" idx="21"/>
          </p:nvPr>
        </p:nvSpPr>
        <p:spPr>
          <a:xfrm>
            <a:off x="747249" y="4333081"/>
            <a:ext cx="1906106" cy="223838"/>
          </a:xfrm>
          <a:prstGeom prst="rect">
            <a:avLst/>
          </a:prstGeom>
        </p:spPr>
        <p:txBody>
          <a:bodyPr wrap="none">
            <a:spAutoFit/>
          </a:bodyPr>
          <a:lstStyle>
            <a:lvl1pPr>
              <a:lnSpc>
                <a:spcPct val="100000"/>
              </a:lnSpc>
              <a:spcBef>
                <a:spcPts val="0"/>
              </a:spcBef>
              <a:defRPr sz="1200" cap="all" spc="192"/>
            </a:lvl1pPr>
          </a:lstStyle>
          <a:p>
            <a:r>
              <a:t>Copyright ©Year</a:t>
            </a:r>
          </a:p>
        </p:txBody>
      </p:sp>
      <p:sp>
        <p:nvSpPr>
          <p:cNvPr id="444" name="Song Name"/>
          <p:cNvSpPr txBox="1">
            <a:spLocks noGrp="1"/>
          </p:cNvSpPr>
          <p:nvPr>
            <p:ph type="body" sz="half" idx="22"/>
          </p:nvPr>
        </p:nvSpPr>
        <p:spPr>
          <a:xfrm>
            <a:off x="749631" y="1689100"/>
            <a:ext cx="7930026" cy="1765301"/>
          </a:xfrm>
          <a:prstGeom prst="rect">
            <a:avLst/>
          </a:prstGeom>
        </p:spPr>
        <p:txBody>
          <a:bodyPr/>
          <a:lstStyle>
            <a:lvl1pPr>
              <a:lnSpc>
                <a:spcPct val="100000"/>
              </a:lnSpc>
              <a:spcBef>
                <a:spcPts val="0"/>
              </a:spcBef>
              <a:defRPr sz="3200" cap="all" spc="97">
                <a:latin typeface="Montserrat SemiBold"/>
                <a:ea typeface="Montserrat SemiBold"/>
                <a:cs typeface="Montserrat SemiBold"/>
                <a:sym typeface="Montserrat SemiBold"/>
              </a:defRPr>
            </a:lvl1pPr>
          </a:lstStyle>
          <a:p>
            <a:r>
              <a:t>Song Name</a:t>
            </a:r>
          </a:p>
        </p:txBody>
      </p:sp>
      <p:sp>
        <p:nvSpPr>
          <p:cNvPr id="445" name="Writer"/>
          <p:cNvSpPr txBox="1">
            <a:spLocks noGrp="1"/>
          </p:cNvSpPr>
          <p:nvPr>
            <p:ph type="body" sz="quarter" idx="23"/>
          </p:nvPr>
        </p:nvSpPr>
        <p:spPr>
          <a:xfrm>
            <a:off x="747249" y="2840841"/>
            <a:ext cx="7930026" cy="349455"/>
          </a:xfrm>
          <a:prstGeom prst="rect">
            <a:avLst/>
          </a:prstGeom>
        </p:spPr>
        <p:txBody>
          <a:bodyPr>
            <a:noAutofit/>
          </a:bodyPr>
          <a:lstStyle>
            <a:lvl1pPr>
              <a:lnSpc>
                <a:spcPct val="100000"/>
              </a:lnSpc>
              <a:spcBef>
                <a:spcPts val="0"/>
              </a:spcBef>
              <a:defRPr sz="1200" cap="all" spc="192">
                <a:solidFill>
                  <a:srgbClr val="55D7FF"/>
                </a:solidFill>
              </a:defRPr>
            </a:lvl1pPr>
          </a:lstStyle>
          <a:p>
            <a:r>
              <a:t>Writer</a:t>
            </a:r>
          </a:p>
        </p:txBody>
      </p:sp>
      <p:pic>
        <p:nvPicPr>
          <p:cNvPr id="446" name="Chevron white.pdf" descr="Chevron white.pdf"/>
          <p:cNvPicPr>
            <a:picLocks noChangeAspect="1"/>
          </p:cNvPicPr>
          <p:nvPr/>
        </p:nvPicPr>
        <p:blipFill>
          <a:blip r:embed="rId2"/>
          <a:stretch>
            <a:fillRect/>
          </a:stretch>
        </p:blipFill>
        <p:spPr>
          <a:xfrm>
            <a:off x="476250" y="2477408"/>
            <a:ext cx="129638" cy="198210"/>
          </a:xfrm>
          <a:prstGeom prst="rect">
            <a:avLst/>
          </a:prstGeom>
          <a:ln w="12700">
            <a:miter lim="400000"/>
          </a:ln>
        </p:spPr>
      </p:pic>
      <p:sp>
        <p:nvSpPr>
          <p:cNvPr id="44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x">
  <p:cSld name="Book reading">
    <p:spTree>
      <p:nvGrpSpPr>
        <p:cNvPr id="1" name=""/>
        <p:cNvGrpSpPr/>
        <p:nvPr/>
      </p:nvGrpSpPr>
      <p:grpSpPr>
        <a:xfrm>
          <a:off x="0" y="0"/>
          <a:ext cx="0" cy="0"/>
          <a:chOff x="0" y="0"/>
          <a:chExt cx="0" cy="0"/>
        </a:xfrm>
      </p:grpSpPr>
      <p:sp>
        <p:nvSpPr>
          <p:cNvPr id="454" name="Body Level One…"/>
          <p:cNvSpPr txBox="1">
            <a:spLocks noGrp="1"/>
          </p:cNvSpPr>
          <p:nvPr>
            <p:ph type="body" idx="1"/>
          </p:nvPr>
        </p:nvSpPr>
        <p:spPr>
          <a:xfrm>
            <a:off x="461962" y="710730"/>
            <a:ext cx="8215313" cy="3722040"/>
          </a:xfrm>
          <a:prstGeom prst="rect">
            <a:avLst/>
          </a:prstGeom>
        </p:spPr>
        <p:txBody>
          <a:bodyPr/>
          <a:lstStyle>
            <a:lvl1pPr marL="168902" indent="-168902" algn="ctr">
              <a:lnSpc>
                <a:spcPct val="100000"/>
              </a:lnSpc>
              <a:spcBef>
                <a:spcPts val="2213"/>
              </a:spcBef>
              <a:buSzPct val="40000"/>
              <a:buBlip>
                <a:blip r:embed="rId2"/>
              </a:buBlip>
              <a:defRPr sz="1900"/>
            </a:lvl1pPr>
            <a:lvl2pPr marL="476250" indent="-238125" algn="ctr">
              <a:lnSpc>
                <a:spcPct val="100000"/>
              </a:lnSpc>
              <a:spcBef>
                <a:spcPts val="2213"/>
              </a:spcBef>
              <a:buSzPct val="90000"/>
              <a:buChar char="•"/>
              <a:defRPr sz="1900"/>
            </a:lvl2pPr>
            <a:lvl3pPr marL="714375" indent="-238125" algn="ctr">
              <a:lnSpc>
                <a:spcPct val="100000"/>
              </a:lnSpc>
              <a:spcBef>
                <a:spcPts val="2213"/>
              </a:spcBef>
              <a:buSzPct val="90000"/>
              <a:buChar char="•"/>
              <a:defRPr sz="1900"/>
            </a:lvl3pPr>
            <a:lvl4pPr marL="952500" indent="-238125" algn="ctr">
              <a:lnSpc>
                <a:spcPct val="100000"/>
              </a:lnSpc>
              <a:spcBef>
                <a:spcPts val="2213"/>
              </a:spcBef>
              <a:buSzPct val="90000"/>
              <a:buChar char="•"/>
              <a:defRPr sz="1900"/>
            </a:lvl4pPr>
            <a:lvl5pPr marL="1190625" indent="-238125" algn="ctr">
              <a:lnSpc>
                <a:spcPct val="100000"/>
              </a:lnSpc>
              <a:spcBef>
                <a:spcPts val="2213"/>
              </a:spcBef>
              <a:buSzPct val="90000"/>
              <a:buChar char="•"/>
              <a:defRPr sz="1900"/>
            </a:lvl5pPr>
          </a:lstStyle>
          <a:p>
            <a:r>
              <a:t>Body Level One</a:t>
            </a:r>
          </a:p>
          <a:p>
            <a:pPr lvl="1"/>
            <a:r>
              <a:t>Body Level Two</a:t>
            </a:r>
          </a:p>
          <a:p>
            <a:pPr lvl="2"/>
            <a:r>
              <a:t>Body Level Three</a:t>
            </a:r>
          </a:p>
          <a:p>
            <a:pPr lvl="3"/>
            <a:r>
              <a:t>Body Level Four</a:t>
            </a:r>
          </a:p>
          <a:p>
            <a:pPr lvl="4"/>
            <a:r>
              <a:t>Body Level Five</a:t>
            </a:r>
          </a:p>
        </p:txBody>
      </p:sp>
      <p:sp>
        <p:nvSpPr>
          <p:cNvPr id="4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x">
  <p:cSld name="Song intro">
    <p:spTree>
      <p:nvGrpSpPr>
        <p:cNvPr id="1" name=""/>
        <p:cNvGrpSpPr/>
        <p:nvPr/>
      </p:nvGrpSpPr>
      <p:grpSpPr>
        <a:xfrm>
          <a:off x="0" y="0"/>
          <a:ext cx="0" cy="0"/>
          <a:chOff x="0" y="0"/>
          <a:chExt cx="0" cy="0"/>
        </a:xfrm>
      </p:grpSpPr>
      <p:sp>
        <p:nvSpPr>
          <p:cNvPr id="462" name="Body Level One…"/>
          <p:cNvSpPr txBox="1">
            <a:spLocks noGrp="1"/>
          </p:cNvSpPr>
          <p:nvPr>
            <p:ph type="body" sz="quarter" idx="1"/>
          </p:nvPr>
        </p:nvSpPr>
        <p:spPr>
          <a:xfrm>
            <a:off x="747249" y="2908930"/>
            <a:ext cx="7930026" cy="432836"/>
          </a:xfrm>
          <a:prstGeom prst="rect">
            <a:avLst/>
          </a:prstGeom>
        </p:spPr>
        <p:txBody>
          <a:bodyPr anchor="t"/>
          <a:lstStyle>
            <a:lvl1pPr>
              <a:lnSpc>
                <a:spcPct val="100000"/>
              </a:lnSpc>
              <a:spcBef>
                <a:spcPts val="0"/>
              </a:spcBef>
              <a:defRPr sz="1200" cap="all" spc="192">
                <a:solidFill>
                  <a:srgbClr val="55D8FF"/>
                </a:solidFill>
              </a:defRPr>
            </a:lvl1pPr>
            <a:lvl2pPr marL="390525" indent="-152400">
              <a:lnSpc>
                <a:spcPct val="100000"/>
              </a:lnSpc>
              <a:spcBef>
                <a:spcPts val="0"/>
              </a:spcBef>
              <a:buSzPct val="90000"/>
              <a:buChar char="•"/>
              <a:defRPr sz="1200" cap="all" spc="192">
                <a:solidFill>
                  <a:srgbClr val="55D8FF"/>
                </a:solidFill>
              </a:defRPr>
            </a:lvl2pPr>
            <a:lvl3pPr marL="628650" indent="-152400">
              <a:lnSpc>
                <a:spcPct val="100000"/>
              </a:lnSpc>
              <a:spcBef>
                <a:spcPts val="0"/>
              </a:spcBef>
              <a:buSzPct val="90000"/>
              <a:buChar char="•"/>
              <a:defRPr sz="1200" cap="all" spc="192">
                <a:solidFill>
                  <a:srgbClr val="55D8FF"/>
                </a:solidFill>
              </a:defRPr>
            </a:lvl3pPr>
            <a:lvl4pPr marL="866775" indent="-152400">
              <a:lnSpc>
                <a:spcPct val="100000"/>
              </a:lnSpc>
              <a:spcBef>
                <a:spcPts val="0"/>
              </a:spcBef>
              <a:buSzPct val="90000"/>
              <a:buChar char="•"/>
              <a:defRPr sz="1200" cap="all" spc="192">
                <a:solidFill>
                  <a:srgbClr val="55D8FF"/>
                </a:solidFill>
              </a:defRPr>
            </a:lvl4pPr>
            <a:lvl5pPr marL="1104900" indent="-152400">
              <a:lnSpc>
                <a:spcPct val="100000"/>
              </a:lnSpc>
              <a:spcBef>
                <a:spcPts val="0"/>
              </a:spcBef>
              <a:buSzPct val="90000"/>
              <a:buChar char="•"/>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sp>
        <p:nvSpPr>
          <p:cNvPr id="463" name="Copyright ©Year"/>
          <p:cNvSpPr txBox="1">
            <a:spLocks noGrp="1"/>
          </p:cNvSpPr>
          <p:nvPr>
            <p:ph type="body" sz="quarter" idx="21"/>
          </p:nvPr>
        </p:nvSpPr>
        <p:spPr>
          <a:xfrm>
            <a:off x="747250" y="4333081"/>
            <a:ext cx="7649501" cy="223838"/>
          </a:xfrm>
          <a:prstGeom prst="rect">
            <a:avLst/>
          </a:prstGeom>
        </p:spPr>
        <p:txBody>
          <a:bodyPr/>
          <a:lstStyle>
            <a:lvl1pPr>
              <a:lnSpc>
                <a:spcPct val="100000"/>
              </a:lnSpc>
              <a:spcBef>
                <a:spcPts val="0"/>
              </a:spcBef>
              <a:defRPr sz="3200" cap="all" spc="500"/>
            </a:lvl1pPr>
          </a:lstStyle>
          <a:p>
            <a:pPr>
              <a:lnSpc>
                <a:spcPct val="100000"/>
              </a:lnSpc>
              <a:spcBef>
                <a:spcPts val="0"/>
              </a:spcBef>
              <a:defRPr sz="3200" cap="all" spc="500"/>
            </a:pPr>
            <a:endParaRPr/>
          </a:p>
        </p:txBody>
      </p:sp>
      <p:sp>
        <p:nvSpPr>
          <p:cNvPr id="464" name="Song Name"/>
          <p:cNvSpPr txBox="1">
            <a:spLocks noGrp="1"/>
          </p:cNvSpPr>
          <p:nvPr>
            <p:ph type="body" sz="half" idx="22"/>
          </p:nvPr>
        </p:nvSpPr>
        <p:spPr>
          <a:xfrm>
            <a:off x="747249" y="1075541"/>
            <a:ext cx="7930026" cy="1765301"/>
          </a:xfrm>
          <a:prstGeom prst="rect">
            <a:avLst/>
          </a:prstGeom>
        </p:spPr>
        <p:txBody>
          <a:bodyPr anchor="b"/>
          <a:lstStyle>
            <a:lvl1pPr>
              <a:lnSpc>
                <a:spcPct val="100000"/>
              </a:lnSpc>
              <a:spcBef>
                <a:spcPts val="0"/>
              </a:spcBef>
              <a:defRPr sz="8600" cap="all" spc="200">
                <a:latin typeface="Montserrat SemiBold"/>
                <a:sym typeface="Montserrat SemiBold"/>
              </a:defRPr>
            </a:lvl1pPr>
          </a:lstStyle>
          <a:p>
            <a:pPr>
              <a:lnSpc>
                <a:spcPct val="100000"/>
              </a:lnSpc>
              <a:spcBef>
                <a:spcPts val="0"/>
              </a:spcBef>
              <a:defRPr sz="8600" cap="all" spc="200">
                <a:latin typeface="Montserrat SemiBold"/>
                <a:ea typeface="Montserrat SemiBold"/>
                <a:cs typeface="Montserrat SemiBold"/>
                <a:sym typeface="Montserrat SemiBold"/>
              </a:defRPr>
            </a:pPr>
            <a:endParaRPr/>
          </a:p>
        </p:txBody>
      </p:sp>
      <p:sp>
        <p:nvSpPr>
          <p:cNvPr id="465" name="Image"/>
          <p:cNvSpPr>
            <a:spLocks noGrp="1"/>
          </p:cNvSpPr>
          <p:nvPr>
            <p:ph type="pic" sz="quarter" idx="23"/>
          </p:nvPr>
        </p:nvSpPr>
        <p:spPr>
          <a:xfrm>
            <a:off x="476250" y="2477408"/>
            <a:ext cx="129639" cy="198210"/>
          </a:xfrm>
          <a:prstGeom prst="rect">
            <a:avLst/>
          </a:prstGeom>
        </p:spPr>
        <p:txBody>
          <a:bodyPr lIns="34290" tIns="17145" rIns="34290" bIns="17145" anchor="t">
            <a:noAutofit/>
          </a:bodyPr>
          <a:lstStyle/>
          <a:p>
            <a:endParaRPr/>
          </a:p>
        </p:txBody>
      </p:sp>
      <p:sp>
        <p:nvSpPr>
          <p:cNvPr id="46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Photo Title - Vertical">
    <p:spTree>
      <p:nvGrpSpPr>
        <p:cNvPr id="1" name=""/>
        <p:cNvGrpSpPr/>
        <p:nvPr/>
      </p:nvGrpSpPr>
      <p:grpSpPr>
        <a:xfrm>
          <a:off x="0" y="0"/>
          <a:ext cx="0" cy="0"/>
          <a:chOff x="0" y="0"/>
          <a:chExt cx="0" cy="0"/>
        </a:xfrm>
      </p:grpSpPr>
      <p:sp>
        <p:nvSpPr>
          <p:cNvPr id="84" name="143917994_2881x1992.jpeg"/>
          <p:cNvSpPr>
            <a:spLocks noGrp="1"/>
          </p:cNvSpPr>
          <p:nvPr>
            <p:ph type="pic" idx="21"/>
          </p:nvPr>
        </p:nvSpPr>
        <p:spPr>
          <a:xfrm>
            <a:off x="3138406" y="0"/>
            <a:ext cx="7439189" cy="5143500"/>
          </a:xfrm>
          <a:prstGeom prst="rect">
            <a:avLst/>
          </a:prstGeom>
        </p:spPr>
        <p:txBody>
          <a:bodyPr lIns="34290" tIns="17145" rIns="34290" bIns="17145" anchor="t">
            <a:noAutofit/>
          </a:bodyPr>
          <a:lstStyle/>
          <a:p>
            <a:endParaRPr/>
          </a:p>
        </p:txBody>
      </p:sp>
      <p:sp>
        <p:nvSpPr>
          <p:cNvPr id="85" name="Title Text"/>
          <p:cNvSpPr txBox="1">
            <a:spLocks noGrp="1"/>
          </p:cNvSpPr>
          <p:nvPr>
            <p:ph type="title"/>
          </p:nvPr>
        </p:nvSpPr>
        <p:spPr>
          <a:xfrm>
            <a:off x="763015" y="2271713"/>
            <a:ext cx="3356548" cy="1571625"/>
          </a:xfrm>
          <a:prstGeom prst="rect">
            <a:avLst/>
          </a:prstGeom>
        </p:spPr>
        <p:txBody>
          <a:bodyPr/>
          <a:lstStyle/>
          <a:p>
            <a:r>
              <a:t>Title Text</a:t>
            </a:r>
          </a:p>
        </p:txBody>
      </p:sp>
      <p:sp>
        <p:nvSpPr>
          <p:cNvPr id="86" name="Body Level One…"/>
          <p:cNvSpPr txBox="1">
            <a:spLocks noGrp="1"/>
          </p:cNvSpPr>
          <p:nvPr>
            <p:ph type="body" sz="quarter" idx="1"/>
          </p:nvPr>
        </p:nvSpPr>
        <p:spPr>
          <a:xfrm>
            <a:off x="763015" y="1804988"/>
            <a:ext cx="3347023" cy="466725"/>
          </a:xfrm>
          <a:prstGeom prst="rect">
            <a:avLst/>
          </a:prstGeom>
        </p:spPr>
        <p:txBody>
          <a:bodyPr/>
          <a:lstStyle>
            <a:lvl1pPr>
              <a:lnSpc>
                <a:spcPct val="100000"/>
              </a:lnSpc>
              <a:spcBef>
                <a:spcPts val="0"/>
              </a:spcBef>
              <a:defRPr sz="1200" cap="all" spc="192">
                <a:solidFill>
                  <a:srgbClr val="55D8FF"/>
                </a:solidFill>
              </a:defRPr>
            </a:lvl1pPr>
            <a:lvl2pPr>
              <a:lnSpc>
                <a:spcPct val="100000"/>
              </a:lnSpc>
              <a:spcBef>
                <a:spcPts val="0"/>
              </a:spcBef>
              <a:defRPr sz="1200" cap="all" spc="192">
                <a:solidFill>
                  <a:srgbClr val="55D8FF"/>
                </a:solidFill>
              </a:defRPr>
            </a:lvl2pPr>
            <a:lvl3pPr>
              <a:lnSpc>
                <a:spcPct val="100000"/>
              </a:lnSpc>
              <a:spcBef>
                <a:spcPts val="0"/>
              </a:spcBef>
              <a:defRPr sz="1200" cap="all" spc="192">
                <a:solidFill>
                  <a:srgbClr val="55D8FF"/>
                </a:solidFill>
              </a:defRPr>
            </a:lvl3pPr>
            <a:lvl4pPr>
              <a:lnSpc>
                <a:spcPct val="100000"/>
              </a:lnSpc>
              <a:spcBef>
                <a:spcPts val="0"/>
              </a:spcBef>
              <a:defRPr sz="1200" cap="all" spc="192">
                <a:solidFill>
                  <a:srgbClr val="55D8FF"/>
                </a:solidFill>
              </a:defRPr>
            </a:lvl4pPr>
            <a:lvl5pPr>
              <a:lnSpc>
                <a:spcPct val="100000"/>
              </a:lnSpc>
              <a:spcBef>
                <a:spcPts val="0"/>
              </a:spcBef>
              <a:defRPr sz="1200" cap="all" spc="192">
                <a:solidFill>
                  <a:srgbClr val="55D8FF"/>
                </a:solidFill>
              </a:defRPr>
            </a:lvl5pPr>
          </a:lstStyle>
          <a:p>
            <a:r>
              <a:t>Body Level One</a:t>
            </a:r>
          </a:p>
          <a:p>
            <a:pPr lvl="1"/>
            <a:r>
              <a:t>Body Level Two</a:t>
            </a:r>
          </a:p>
          <a:p>
            <a:pPr lvl="2"/>
            <a:r>
              <a:t>Body Level Three</a:t>
            </a:r>
          </a:p>
          <a:p>
            <a:pPr lvl="3"/>
            <a:r>
              <a:t>Body Level Four</a:t>
            </a:r>
          </a:p>
          <a:p>
            <a:pPr lvl="4"/>
            <a:r>
              <a:t>Body Level Five</a:t>
            </a:r>
          </a:p>
        </p:txBody>
      </p:sp>
      <p:pic>
        <p:nvPicPr>
          <p:cNvPr id="87" name="Chevron white.pdf" descr="Chevron white.pdf"/>
          <p:cNvPicPr>
            <a:picLocks noChangeAspect="1"/>
          </p:cNvPicPr>
          <p:nvPr/>
        </p:nvPicPr>
        <p:blipFill>
          <a:blip r:embed="rId2"/>
          <a:stretch>
            <a:fillRect/>
          </a:stretch>
        </p:blipFill>
        <p:spPr>
          <a:xfrm>
            <a:off x="571500" y="2394596"/>
            <a:ext cx="93930" cy="143615"/>
          </a:xfrm>
          <a:prstGeom prst="rect">
            <a:avLst/>
          </a:prstGeom>
          <a:ln w="12700">
            <a:miter lim="400000"/>
          </a:ln>
        </p:spPr>
      </p:pic>
      <p:sp>
        <p:nvSpPr>
          <p:cNvPr id="8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Photo 1">
    <p:spTree>
      <p:nvGrpSpPr>
        <p:cNvPr id="1" name=""/>
        <p:cNvGrpSpPr/>
        <p:nvPr/>
      </p:nvGrpSpPr>
      <p:grpSpPr>
        <a:xfrm>
          <a:off x="0" y="0"/>
          <a:ext cx="0" cy="0"/>
          <a:chOff x="0" y="0"/>
          <a:chExt cx="0" cy="0"/>
        </a:xfrm>
      </p:grpSpPr>
      <p:sp>
        <p:nvSpPr>
          <p:cNvPr id="95" name="154121867_2447x1632.jpeg"/>
          <p:cNvSpPr>
            <a:spLocks noGrp="1"/>
          </p:cNvSpPr>
          <p:nvPr>
            <p:ph type="pic" idx="21"/>
          </p:nvPr>
        </p:nvSpPr>
        <p:spPr>
          <a:xfrm>
            <a:off x="0" y="-2433670"/>
            <a:ext cx="9144000" cy="10010839"/>
          </a:xfrm>
          <a:prstGeom prst="rect">
            <a:avLst/>
          </a:prstGeom>
        </p:spPr>
        <p:txBody>
          <a:bodyPr lIns="34290" tIns="17145" rIns="34290" bIns="17145" anchor="t">
            <a:noAutofit/>
          </a:bodyPr>
          <a:lstStyle/>
          <a:p>
            <a:endParaRPr/>
          </a:p>
        </p:txBody>
      </p:sp>
      <p:sp>
        <p:nvSpPr>
          <p:cNvPr id="9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Photo 2">
    <p:spTree>
      <p:nvGrpSpPr>
        <p:cNvPr id="1" name=""/>
        <p:cNvGrpSpPr/>
        <p:nvPr/>
      </p:nvGrpSpPr>
      <p:grpSpPr>
        <a:xfrm>
          <a:off x="0" y="0"/>
          <a:ext cx="0" cy="0"/>
          <a:chOff x="0" y="0"/>
          <a:chExt cx="0" cy="0"/>
        </a:xfrm>
      </p:grpSpPr>
      <p:sp>
        <p:nvSpPr>
          <p:cNvPr id="103" name="154121867_2447x1632.jpeg"/>
          <p:cNvSpPr>
            <a:spLocks noGrp="1"/>
          </p:cNvSpPr>
          <p:nvPr>
            <p:ph type="pic" idx="21"/>
          </p:nvPr>
        </p:nvSpPr>
        <p:spPr>
          <a:xfrm>
            <a:off x="-104787" y="0"/>
            <a:ext cx="4698079" cy="5143449"/>
          </a:xfrm>
          <a:prstGeom prst="rect">
            <a:avLst/>
          </a:prstGeom>
        </p:spPr>
        <p:txBody>
          <a:bodyPr lIns="34290" tIns="17145" rIns="34290" bIns="17145" anchor="t">
            <a:noAutofit/>
          </a:bodyPr>
          <a:lstStyle/>
          <a:p>
            <a:endParaRPr/>
          </a:p>
        </p:txBody>
      </p:sp>
      <p:sp>
        <p:nvSpPr>
          <p:cNvPr id="104" name="143917994_2881x1992.jpeg"/>
          <p:cNvSpPr>
            <a:spLocks noGrp="1"/>
          </p:cNvSpPr>
          <p:nvPr>
            <p:ph type="pic" idx="22"/>
          </p:nvPr>
        </p:nvSpPr>
        <p:spPr>
          <a:xfrm>
            <a:off x="3181109" y="-44"/>
            <a:ext cx="7439325" cy="5143595"/>
          </a:xfrm>
          <a:prstGeom prst="rect">
            <a:avLst/>
          </a:prstGeom>
        </p:spPr>
        <p:txBody>
          <a:bodyPr lIns="34290" tIns="17145" rIns="34290" bIns="17145" anchor="t">
            <a:noAutofit/>
          </a:bodyPr>
          <a:lstStyle/>
          <a:p>
            <a:endParaRPr/>
          </a:p>
        </p:txBody>
      </p:sp>
      <p:sp>
        <p:nvSpPr>
          <p:cNvPr id="10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hoto 3">
    <p:spTree>
      <p:nvGrpSpPr>
        <p:cNvPr id="1" name=""/>
        <p:cNvGrpSpPr/>
        <p:nvPr/>
      </p:nvGrpSpPr>
      <p:grpSpPr>
        <a:xfrm>
          <a:off x="0" y="0"/>
          <a:ext cx="0" cy="0"/>
          <a:chOff x="0" y="0"/>
          <a:chExt cx="0" cy="0"/>
        </a:xfrm>
      </p:grpSpPr>
      <p:sp>
        <p:nvSpPr>
          <p:cNvPr id="112" name="143918632_1620x1622.jpeg"/>
          <p:cNvSpPr>
            <a:spLocks noGrp="1"/>
          </p:cNvSpPr>
          <p:nvPr>
            <p:ph type="pic" idx="21"/>
          </p:nvPr>
        </p:nvSpPr>
        <p:spPr>
          <a:xfrm>
            <a:off x="4585716" y="-1072372"/>
            <a:ext cx="4630111" cy="4635829"/>
          </a:xfrm>
          <a:prstGeom prst="rect">
            <a:avLst/>
          </a:prstGeom>
        </p:spPr>
        <p:txBody>
          <a:bodyPr lIns="34290" tIns="17145" rIns="34290" bIns="17145" anchor="t">
            <a:noAutofit/>
          </a:bodyPr>
          <a:lstStyle/>
          <a:p>
            <a:endParaRPr/>
          </a:p>
        </p:txBody>
      </p:sp>
      <p:sp>
        <p:nvSpPr>
          <p:cNvPr id="113" name="143917994_2881x1992.jpeg"/>
          <p:cNvSpPr>
            <a:spLocks noGrp="1"/>
          </p:cNvSpPr>
          <p:nvPr>
            <p:ph type="pic" sz="half" idx="22"/>
          </p:nvPr>
        </p:nvSpPr>
        <p:spPr>
          <a:xfrm>
            <a:off x="4642393" y="2338411"/>
            <a:ext cx="4512177" cy="3119747"/>
          </a:xfrm>
          <a:prstGeom prst="rect">
            <a:avLst/>
          </a:prstGeom>
        </p:spPr>
        <p:txBody>
          <a:bodyPr lIns="34290" tIns="17145" rIns="34290" bIns="17145" anchor="t">
            <a:noAutofit/>
          </a:bodyPr>
          <a:lstStyle/>
          <a:p>
            <a:endParaRPr/>
          </a:p>
        </p:txBody>
      </p:sp>
      <p:sp>
        <p:nvSpPr>
          <p:cNvPr id="114" name="154121867_2447x1632.jpeg"/>
          <p:cNvSpPr>
            <a:spLocks noGrp="1"/>
          </p:cNvSpPr>
          <p:nvPr>
            <p:ph type="pic" idx="23"/>
          </p:nvPr>
        </p:nvSpPr>
        <p:spPr>
          <a:xfrm>
            <a:off x="-104787" y="0"/>
            <a:ext cx="4698079" cy="5143449"/>
          </a:xfrm>
          <a:prstGeom prst="rect">
            <a:avLst/>
          </a:prstGeom>
        </p:spPr>
        <p:txBody>
          <a:bodyPr lIns="34290" tIns="17145" rIns="34290" bIns="17145" anchor="t">
            <a:noAutofit/>
          </a:bodyPr>
          <a:lstStyle/>
          <a:p>
            <a:endParaRPr/>
          </a:p>
        </p:txBody>
      </p:sp>
      <p:sp>
        <p:nvSpPr>
          <p:cNvPr id="11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Event single">
    <p:spTree>
      <p:nvGrpSpPr>
        <p:cNvPr id="1" name=""/>
        <p:cNvGrpSpPr/>
        <p:nvPr/>
      </p:nvGrpSpPr>
      <p:grpSpPr>
        <a:xfrm>
          <a:off x="0" y="0"/>
          <a:ext cx="0" cy="0"/>
          <a:chOff x="0" y="0"/>
          <a:chExt cx="0" cy="0"/>
        </a:xfrm>
      </p:grpSpPr>
      <p:sp>
        <p:nvSpPr>
          <p:cNvPr id="122" name="143918632_1620x1622.jpeg"/>
          <p:cNvSpPr>
            <a:spLocks noGrp="1"/>
          </p:cNvSpPr>
          <p:nvPr>
            <p:ph type="pic" idx="21"/>
          </p:nvPr>
        </p:nvSpPr>
        <p:spPr>
          <a:xfrm>
            <a:off x="0" y="-2005895"/>
            <a:ext cx="9144000" cy="9155290"/>
          </a:xfrm>
          <a:prstGeom prst="rect">
            <a:avLst/>
          </a:prstGeom>
        </p:spPr>
        <p:txBody>
          <a:bodyPr lIns="34290" tIns="17145" rIns="34290" bIns="17145" anchor="t">
            <a:noAutofit/>
          </a:bodyPr>
          <a:lstStyle/>
          <a:p>
            <a:endParaRPr/>
          </a:p>
        </p:txBody>
      </p:sp>
      <p:sp>
        <p:nvSpPr>
          <p:cNvPr id="123" name="Rectangle"/>
          <p:cNvSpPr/>
          <p:nvPr/>
        </p:nvSpPr>
        <p:spPr>
          <a:xfrm>
            <a:off x="471142" y="416678"/>
            <a:ext cx="8201716" cy="798353"/>
          </a:xfrm>
          <a:prstGeom prst="rect">
            <a:avLst/>
          </a:prstGeom>
          <a:solidFill>
            <a:srgbClr val="000000">
              <a:alpha val="70000"/>
            </a:srgbClr>
          </a:solidFill>
          <a:ln w="12700">
            <a:miter lim="400000"/>
          </a:ln>
        </p:spPr>
        <p:txBody>
          <a:bodyPr lIns="19050" tIns="19050" rIns="19050" bIns="19050" anchor="ctr"/>
          <a:lstStyle/>
          <a:p>
            <a:pPr>
              <a:defRPr sz="3200" cap="all" spc="512">
                <a:solidFill>
                  <a:srgbClr val="FFFFFF"/>
                </a:solidFill>
                <a:latin typeface="Avenir Medium"/>
                <a:ea typeface="Avenir Medium"/>
                <a:cs typeface="Avenir Medium"/>
                <a:sym typeface="Avenir Medium"/>
              </a:defRPr>
            </a:pPr>
            <a:endParaRPr/>
          </a:p>
        </p:txBody>
      </p:sp>
      <p:sp>
        <p:nvSpPr>
          <p:cNvPr id="124" name="Body Level One…"/>
          <p:cNvSpPr txBox="1">
            <a:spLocks noGrp="1"/>
          </p:cNvSpPr>
          <p:nvPr>
            <p:ph type="body" sz="quarter" idx="1"/>
          </p:nvPr>
        </p:nvSpPr>
        <p:spPr>
          <a:xfrm>
            <a:off x="867850" y="672979"/>
            <a:ext cx="2670072" cy="285752"/>
          </a:xfrm>
          <a:prstGeom prst="rect">
            <a:avLst/>
          </a:prstGeom>
        </p:spPr>
        <p:txBody>
          <a:bodyPr/>
          <a:lstStyle>
            <a:lvl1pPr>
              <a:lnSpc>
                <a:spcPct val="100000"/>
              </a:lnSpc>
              <a:spcBef>
                <a:spcPts val="0"/>
              </a:spcBef>
              <a:defRPr sz="1600">
                <a:latin typeface="Montserrat Medium"/>
                <a:ea typeface="Montserrat Medium"/>
                <a:cs typeface="Montserrat Medium"/>
                <a:sym typeface="Montserrat Medium"/>
              </a:defRPr>
            </a:lvl1pPr>
            <a:lvl2pPr marL="438150" indent="-200025">
              <a:lnSpc>
                <a:spcPct val="100000"/>
              </a:lnSpc>
              <a:spcBef>
                <a:spcPts val="0"/>
              </a:spcBef>
              <a:buSzPct val="90000"/>
              <a:buChar char="•"/>
              <a:defRPr sz="1600">
                <a:latin typeface="Montserrat Medium"/>
                <a:ea typeface="Montserrat Medium"/>
                <a:cs typeface="Montserrat Medium"/>
                <a:sym typeface="Montserrat Medium"/>
              </a:defRPr>
            </a:lvl2pPr>
            <a:lvl3pPr marL="676275" indent="-200025">
              <a:lnSpc>
                <a:spcPct val="100000"/>
              </a:lnSpc>
              <a:spcBef>
                <a:spcPts val="0"/>
              </a:spcBef>
              <a:buSzPct val="90000"/>
              <a:buChar char="•"/>
              <a:defRPr sz="1600">
                <a:latin typeface="Montserrat Medium"/>
                <a:ea typeface="Montserrat Medium"/>
                <a:cs typeface="Montserrat Medium"/>
                <a:sym typeface="Montserrat Medium"/>
              </a:defRPr>
            </a:lvl3pPr>
            <a:lvl4pPr marL="914400" indent="-200025">
              <a:lnSpc>
                <a:spcPct val="100000"/>
              </a:lnSpc>
              <a:spcBef>
                <a:spcPts val="0"/>
              </a:spcBef>
              <a:buSzPct val="90000"/>
              <a:buChar char="•"/>
              <a:defRPr sz="1600">
                <a:latin typeface="Montserrat Medium"/>
                <a:ea typeface="Montserrat Medium"/>
                <a:cs typeface="Montserrat Medium"/>
                <a:sym typeface="Montserrat Medium"/>
              </a:defRPr>
            </a:lvl4pPr>
            <a:lvl5pPr marL="1152525" indent="-200025">
              <a:lnSpc>
                <a:spcPct val="100000"/>
              </a:lnSpc>
              <a:spcBef>
                <a:spcPts val="0"/>
              </a:spcBef>
              <a:buSzPct val="90000"/>
              <a:buChar char="•"/>
              <a:defRPr sz="1600">
                <a:latin typeface="Montserrat Medium"/>
                <a:ea typeface="Montserrat Medium"/>
                <a:cs typeface="Montserrat Medium"/>
                <a:sym typeface="Montserrat Medium"/>
              </a:defRPr>
            </a:lvl5pPr>
          </a:lstStyle>
          <a:p>
            <a:r>
              <a:t>Body Level One</a:t>
            </a:r>
          </a:p>
          <a:p>
            <a:pPr lvl="1"/>
            <a:r>
              <a:t>Body Level Two</a:t>
            </a:r>
          </a:p>
          <a:p>
            <a:pPr lvl="2"/>
            <a:r>
              <a:t>Body Level Three</a:t>
            </a:r>
          </a:p>
          <a:p>
            <a:pPr lvl="3"/>
            <a:r>
              <a:t>Body Level Four</a:t>
            </a:r>
          </a:p>
          <a:p>
            <a:pPr lvl="4"/>
            <a:r>
              <a:t>Body Level Five</a:t>
            </a:r>
          </a:p>
        </p:txBody>
      </p:sp>
      <p:sp>
        <p:nvSpPr>
          <p:cNvPr id="125" name="Location"/>
          <p:cNvSpPr txBox="1">
            <a:spLocks noGrp="1"/>
          </p:cNvSpPr>
          <p:nvPr>
            <p:ph type="body" sz="quarter" idx="22"/>
          </p:nvPr>
        </p:nvSpPr>
        <p:spPr>
          <a:xfrm>
            <a:off x="3937756" y="672979"/>
            <a:ext cx="2191109" cy="285752"/>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126" name="Day 10pm"/>
          <p:cNvSpPr txBox="1">
            <a:spLocks noGrp="1"/>
          </p:cNvSpPr>
          <p:nvPr>
            <p:ph type="body" sz="quarter" idx="23"/>
          </p:nvPr>
        </p:nvSpPr>
        <p:spPr>
          <a:xfrm>
            <a:off x="6572319" y="672979"/>
            <a:ext cx="1604796" cy="285752"/>
          </a:xfrm>
          <a:prstGeom prst="rect">
            <a:avLst/>
          </a:prstGeom>
        </p:spPr>
        <p:txBody>
          <a:bodyPr/>
          <a:lstStyle>
            <a:lvl1pPr>
              <a:lnSpc>
                <a:spcPct val="100000"/>
              </a:lnSpc>
              <a:spcBef>
                <a:spcPts val="2213"/>
              </a:spcBef>
              <a:defRPr sz="5000"/>
            </a:lvl1pPr>
          </a:lstStyle>
          <a:p>
            <a:pPr>
              <a:lnSpc>
                <a:spcPct val="100000"/>
              </a:lnSpc>
              <a:spcBef>
                <a:spcPts val="5900"/>
              </a:spcBef>
              <a:defRPr sz="5000"/>
            </a:pPr>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Chevron white.pdf" descr="Chevron white.pdf"/>
          <p:cNvPicPr>
            <a:picLocks noChangeAspect="1"/>
          </p:cNvPicPr>
          <p:nvPr/>
        </p:nvPicPr>
        <p:blipFill>
          <a:blip r:embed="rId45"/>
          <a:stretch>
            <a:fillRect/>
          </a:stretch>
        </p:blipFill>
        <p:spPr>
          <a:xfrm>
            <a:off x="571500" y="454620"/>
            <a:ext cx="93930" cy="143615"/>
          </a:xfrm>
          <a:prstGeom prst="rect">
            <a:avLst/>
          </a:prstGeom>
          <a:ln w="12700">
            <a:miter lim="400000"/>
          </a:ln>
        </p:spPr>
      </p:pic>
      <p:sp>
        <p:nvSpPr>
          <p:cNvPr id="3" name="Title Text"/>
          <p:cNvSpPr txBox="1">
            <a:spLocks noGrp="1"/>
          </p:cNvSpPr>
          <p:nvPr>
            <p:ph type="title"/>
          </p:nvPr>
        </p:nvSpPr>
        <p:spPr>
          <a:xfrm>
            <a:off x="761714" y="323850"/>
            <a:ext cx="7915562" cy="7524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 tIns="19050" rIns="19050" bIns="19050">
            <a:normAutofit/>
          </a:bodyPr>
          <a:lstStyle/>
          <a:p>
            <a:r>
              <a:t>Title Text</a:t>
            </a:r>
          </a:p>
        </p:txBody>
      </p:sp>
      <p:sp>
        <p:nvSpPr>
          <p:cNvPr id="4" name="Body Level One…"/>
          <p:cNvSpPr txBox="1">
            <a:spLocks noGrp="1"/>
          </p:cNvSpPr>
          <p:nvPr>
            <p:ph type="body" idx="1"/>
          </p:nvPr>
        </p:nvSpPr>
        <p:spPr>
          <a:xfrm>
            <a:off x="461962" y="1066800"/>
            <a:ext cx="8215313" cy="3543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 tIns="19050" rIns="19050" bIns="19050" anchor="ctr">
            <a:normAutofit/>
          </a:bodyPr>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2"/>
          </p:nvPr>
        </p:nvSpPr>
        <p:spPr>
          <a:xfrm>
            <a:off x="4472645" y="4902614"/>
            <a:ext cx="179537" cy="176972"/>
          </a:xfrm>
          <a:prstGeom prst="rect">
            <a:avLst/>
          </a:prstGeom>
          <a:ln w="12700">
            <a:miter lim="400000"/>
          </a:ln>
        </p:spPr>
        <p:txBody>
          <a:bodyPr wrap="none" lIns="19050" tIns="19050" rIns="19050" bIns="19050" anchor="ctr">
            <a:spAutoFit/>
          </a:bodyPr>
          <a:lstStyle>
            <a:lvl1pPr>
              <a:defRPr sz="900">
                <a:solidFill>
                  <a:srgbClr val="FFFFFF"/>
                </a:solidFill>
                <a:latin typeface="Avenir Light"/>
                <a:ea typeface="Avenir Light"/>
                <a:cs typeface="Avenir Light"/>
                <a:sym typeface="Avenir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1"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7" r:id="rId14"/>
    <p:sldLayoutId id="2147483668" r:id="rId15"/>
    <p:sldLayoutId id="2147483669" r:id="rId16"/>
    <p:sldLayoutId id="2147483670" r:id="rId17"/>
    <p:sldLayoutId id="2147483671" r:id="rId18"/>
    <p:sldLayoutId id="2147483672" r:id="rId19"/>
    <p:sldLayoutId id="2147483673" r:id="rId20"/>
    <p:sldLayoutId id="2147483674" r:id="rId21"/>
    <p:sldLayoutId id="2147483675" r:id="rId22"/>
    <p:sldLayoutId id="2147483676" r:id="rId23"/>
    <p:sldLayoutId id="2147483677" r:id="rId24"/>
    <p:sldLayoutId id="2147483678" r:id="rId25"/>
    <p:sldLayoutId id="2147483679" r:id="rId26"/>
    <p:sldLayoutId id="2147483680" r:id="rId27"/>
    <p:sldLayoutId id="2147483681" r:id="rId28"/>
    <p:sldLayoutId id="2147483682" r:id="rId29"/>
    <p:sldLayoutId id="2147483683" r:id="rId30"/>
    <p:sldLayoutId id="2147483685" r:id="rId31"/>
    <p:sldLayoutId id="2147483686" r:id="rId32"/>
    <p:sldLayoutId id="2147483687" r:id="rId33"/>
    <p:sldLayoutId id="2147483688" r:id="rId34"/>
    <p:sldLayoutId id="2147483689" r:id="rId35"/>
    <p:sldLayoutId id="2147483690" r:id="rId36"/>
    <p:sldLayoutId id="2147483691" r:id="rId37"/>
    <p:sldLayoutId id="2147483692" r:id="rId38"/>
    <p:sldLayoutId id="2147483693" r:id="rId39"/>
    <p:sldLayoutId id="2147483694" r:id="rId40"/>
    <p:sldLayoutId id="2147483695" r:id="rId41"/>
    <p:sldLayoutId id="2147483696" r:id="rId42"/>
    <p:sldLayoutId id="2147483697" r:id="rId43"/>
  </p:sldLayoutIdLst>
  <p:transition spd="med"/>
  <p:txStyles>
    <p:titleStyle>
      <a:lvl1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1pPr>
      <a:lvl2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2pPr>
      <a:lvl3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3pPr>
      <a:lvl4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4pPr>
      <a:lvl5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5pPr>
      <a:lvl6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6pPr>
      <a:lvl7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7pPr>
      <a:lvl8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8pPr>
      <a:lvl9pPr marL="0" marR="0" indent="0" algn="l" defTabSz="309563" rtl="0" latinLnBrk="0">
        <a:lnSpc>
          <a:spcPct val="100000"/>
        </a:lnSpc>
        <a:spcBef>
          <a:spcPts val="0"/>
        </a:spcBef>
        <a:spcAft>
          <a:spcPts val="0"/>
        </a:spcAft>
        <a:buClrTx/>
        <a:buSzTx/>
        <a:buFontTx/>
        <a:buNone/>
        <a:tabLst/>
        <a:defRPr sz="2300" b="0" i="0" u="none" strike="noStrike" cap="all" spc="70" baseline="0">
          <a:solidFill>
            <a:srgbClr val="FFFFFF"/>
          </a:solidFill>
          <a:uFillTx/>
          <a:latin typeface="Montserrat Bold"/>
          <a:ea typeface="Montserrat Bold"/>
          <a:cs typeface="Montserrat Bold"/>
          <a:sym typeface="Montserrat Bold"/>
        </a:defRPr>
      </a:lvl9pPr>
    </p:titleStyle>
    <p:bodyStyle>
      <a:lvl1pPr marL="0" marR="0" indent="0" algn="l" defTabSz="309563" rtl="0" latinLnBrk="0">
        <a:lnSpc>
          <a:spcPct val="120000"/>
        </a:lnSpc>
        <a:spcBef>
          <a:spcPts val="1013"/>
        </a:spcBef>
        <a:spcAft>
          <a:spcPts val="0"/>
        </a:spcAft>
        <a:buClrTx/>
        <a:buSzTx/>
        <a:buFontTx/>
        <a:buNone/>
        <a:tabLst/>
        <a:defRPr sz="2300" b="0" i="0" u="none" strike="noStrike" cap="none" spc="0" baseline="0">
          <a:solidFill>
            <a:srgbClr val="FFFFFF"/>
          </a:solidFill>
          <a:uFillTx/>
          <a:latin typeface="Montserrat Regular"/>
          <a:ea typeface="Montserrat Regular"/>
          <a:cs typeface="Montserrat Regular"/>
          <a:sym typeface="Montserrat Regular"/>
        </a:defRPr>
      </a:lvl1pPr>
      <a:lvl2pPr marL="0" marR="0" indent="0" algn="l" defTabSz="309563" rtl="0" latinLnBrk="0">
        <a:lnSpc>
          <a:spcPct val="120000"/>
        </a:lnSpc>
        <a:spcBef>
          <a:spcPts val="1013"/>
        </a:spcBef>
        <a:spcAft>
          <a:spcPts val="0"/>
        </a:spcAft>
        <a:buClrTx/>
        <a:buSzTx/>
        <a:buFontTx/>
        <a:buNone/>
        <a:tabLst/>
        <a:defRPr sz="2300" b="0" i="0" u="none" strike="noStrike" cap="none" spc="0" baseline="0">
          <a:solidFill>
            <a:srgbClr val="FFFFFF"/>
          </a:solidFill>
          <a:uFillTx/>
          <a:latin typeface="Montserrat Regular"/>
          <a:ea typeface="Montserrat Regular"/>
          <a:cs typeface="Montserrat Regular"/>
          <a:sym typeface="Montserrat Regular"/>
        </a:defRPr>
      </a:lvl2pPr>
      <a:lvl3pPr marL="0" marR="0" indent="0" algn="l" defTabSz="309563" rtl="0" latinLnBrk="0">
        <a:lnSpc>
          <a:spcPct val="120000"/>
        </a:lnSpc>
        <a:spcBef>
          <a:spcPts val="1013"/>
        </a:spcBef>
        <a:spcAft>
          <a:spcPts val="0"/>
        </a:spcAft>
        <a:buClrTx/>
        <a:buSzTx/>
        <a:buFontTx/>
        <a:buNone/>
        <a:tabLst/>
        <a:defRPr sz="2300" b="0" i="0" u="none" strike="noStrike" cap="none" spc="0" baseline="0">
          <a:solidFill>
            <a:srgbClr val="FFFFFF"/>
          </a:solidFill>
          <a:uFillTx/>
          <a:latin typeface="Montserrat Regular"/>
          <a:ea typeface="Montserrat Regular"/>
          <a:cs typeface="Montserrat Regular"/>
          <a:sym typeface="Montserrat Regular"/>
        </a:defRPr>
      </a:lvl3pPr>
      <a:lvl4pPr marL="0" marR="0" indent="0" algn="l" defTabSz="309563" rtl="0" latinLnBrk="0">
        <a:lnSpc>
          <a:spcPct val="120000"/>
        </a:lnSpc>
        <a:spcBef>
          <a:spcPts val="1013"/>
        </a:spcBef>
        <a:spcAft>
          <a:spcPts val="0"/>
        </a:spcAft>
        <a:buClrTx/>
        <a:buSzTx/>
        <a:buFontTx/>
        <a:buNone/>
        <a:tabLst/>
        <a:defRPr sz="2300" b="0" i="0" u="none" strike="noStrike" cap="none" spc="0" baseline="0">
          <a:solidFill>
            <a:srgbClr val="FFFFFF"/>
          </a:solidFill>
          <a:uFillTx/>
          <a:latin typeface="Montserrat Regular"/>
          <a:ea typeface="Montserrat Regular"/>
          <a:cs typeface="Montserrat Regular"/>
          <a:sym typeface="Montserrat Regular"/>
        </a:defRPr>
      </a:lvl4pPr>
      <a:lvl5pPr marL="0" marR="0" indent="0" algn="l" defTabSz="309563" rtl="0" latinLnBrk="0">
        <a:lnSpc>
          <a:spcPct val="120000"/>
        </a:lnSpc>
        <a:spcBef>
          <a:spcPts val="1013"/>
        </a:spcBef>
        <a:spcAft>
          <a:spcPts val="0"/>
        </a:spcAft>
        <a:buClrTx/>
        <a:buSzTx/>
        <a:buFontTx/>
        <a:buNone/>
        <a:tabLst/>
        <a:defRPr sz="2300" b="0" i="0" u="none" strike="noStrike" cap="none" spc="0" baseline="0">
          <a:solidFill>
            <a:srgbClr val="FFFFFF"/>
          </a:solidFill>
          <a:uFillTx/>
          <a:latin typeface="Montserrat Regular"/>
          <a:ea typeface="Montserrat Regular"/>
          <a:cs typeface="Montserrat Regular"/>
          <a:sym typeface="Montserrat Regular"/>
        </a:defRPr>
      </a:lvl5pPr>
      <a:lvl6pPr marL="1476375" marR="0" indent="-285750" algn="l" defTabSz="309563" rtl="0" latinLnBrk="0">
        <a:lnSpc>
          <a:spcPct val="120000"/>
        </a:lnSpc>
        <a:spcBef>
          <a:spcPts val="1013"/>
        </a:spcBef>
        <a:spcAft>
          <a:spcPts val="0"/>
        </a:spcAft>
        <a:buClrTx/>
        <a:buSzPct val="90000"/>
        <a:buFontTx/>
        <a:buChar char="•"/>
        <a:tabLst/>
        <a:defRPr sz="2300" b="0" i="0" u="none" strike="noStrike" cap="none" spc="0" baseline="0">
          <a:solidFill>
            <a:srgbClr val="FFFFFF"/>
          </a:solidFill>
          <a:uFillTx/>
          <a:latin typeface="Montserrat Regular"/>
          <a:ea typeface="Montserrat Regular"/>
          <a:cs typeface="Montserrat Regular"/>
          <a:sym typeface="Montserrat Regular"/>
        </a:defRPr>
      </a:lvl6pPr>
      <a:lvl7pPr marL="1714500" marR="0" indent="-285750" algn="l" defTabSz="309563" rtl="0" latinLnBrk="0">
        <a:lnSpc>
          <a:spcPct val="120000"/>
        </a:lnSpc>
        <a:spcBef>
          <a:spcPts val="1013"/>
        </a:spcBef>
        <a:spcAft>
          <a:spcPts val="0"/>
        </a:spcAft>
        <a:buClrTx/>
        <a:buSzPct val="90000"/>
        <a:buFontTx/>
        <a:buChar char="•"/>
        <a:tabLst/>
        <a:defRPr sz="2300" b="0" i="0" u="none" strike="noStrike" cap="none" spc="0" baseline="0">
          <a:solidFill>
            <a:srgbClr val="FFFFFF"/>
          </a:solidFill>
          <a:uFillTx/>
          <a:latin typeface="Montserrat Regular"/>
          <a:ea typeface="Montserrat Regular"/>
          <a:cs typeface="Montserrat Regular"/>
          <a:sym typeface="Montserrat Regular"/>
        </a:defRPr>
      </a:lvl7pPr>
      <a:lvl8pPr marL="1952625" marR="0" indent="-285750" algn="l" defTabSz="309563" rtl="0" latinLnBrk="0">
        <a:lnSpc>
          <a:spcPct val="120000"/>
        </a:lnSpc>
        <a:spcBef>
          <a:spcPts val="1013"/>
        </a:spcBef>
        <a:spcAft>
          <a:spcPts val="0"/>
        </a:spcAft>
        <a:buClrTx/>
        <a:buSzPct val="90000"/>
        <a:buFontTx/>
        <a:buChar char="•"/>
        <a:tabLst/>
        <a:defRPr sz="2300" b="0" i="0" u="none" strike="noStrike" cap="none" spc="0" baseline="0">
          <a:solidFill>
            <a:srgbClr val="FFFFFF"/>
          </a:solidFill>
          <a:uFillTx/>
          <a:latin typeface="Montserrat Regular"/>
          <a:ea typeface="Montserrat Regular"/>
          <a:cs typeface="Montserrat Regular"/>
          <a:sym typeface="Montserrat Regular"/>
        </a:defRPr>
      </a:lvl8pPr>
      <a:lvl9pPr marL="2190750" marR="0" indent="-285750" algn="l" defTabSz="309563" rtl="0" latinLnBrk="0">
        <a:lnSpc>
          <a:spcPct val="120000"/>
        </a:lnSpc>
        <a:spcBef>
          <a:spcPts val="1013"/>
        </a:spcBef>
        <a:spcAft>
          <a:spcPts val="0"/>
        </a:spcAft>
        <a:buClrTx/>
        <a:buSzPct val="90000"/>
        <a:buFontTx/>
        <a:buChar char="•"/>
        <a:tabLst/>
        <a:defRPr sz="2300" b="0" i="0" u="none" strike="noStrike" cap="none" spc="0" baseline="0">
          <a:solidFill>
            <a:srgbClr val="FFFFFF"/>
          </a:solidFill>
          <a:uFillTx/>
          <a:latin typeface="Montserrat Regular"/>
          <a:ea typeface="Montserrat Regular"/>
          <a:cs typeface="Montserrat Regular"/>
          <a:sym typeface="Montserrat Regular"/>
        </a:defRPr>
      </a:lvl9pPr>
    </p:bodyStyle>
    <p:otherStyle>
      <a:lvl1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1pPr>
      <a:lvl2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2pPr>
      <a:lvl3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3pPr>
      <a:lvl4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4pPr>
      <a:lvl5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5pPr>
      <a:lvl6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6pPr>
      <a:lvl7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7pPr>
      <a:lvl8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8pPr>
      <a:lvl9pPr marL="0" marR="0" indent="0" algn="ctr" defTabSz="309563"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venir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30023" y="826753"/>
            <a:ext cx="4683975" cy="172354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19050" tIns="19050" rIns="19050" bIns="19050" numCol="1" spcCol="14288" rtlCol="0" anchor="ctr">
            <a:spAutoFit/>
          </a:bodyPr>
          <a:lstStyle/>
          <a:p>
            <a:pPr>
              <a:lnSpc>
                <a:spcPct val="150000"/>
              </a:lnSpc>
            </a:pPr>
            <a:r>
              <a:rPr lang="en-US" sz="4000" b="1" dirty="0">
                <a:solidFill>
                  <a:srgbClr val="FFFFFF"/>
                </a:solidFill>
              </a:rPr>
              <a:t>Philippians 1:12-16</a:t>
            </a:r>
          </a:p>
          <a:p>
            <a:pPr>
              <a:lnSpc>
                <a:spcPct val="150000"/>
              </a:lnSpc>
            </a:pPr>
            <a:r>
              <a:rPr lang="en-US" sz="3300" b="1" dirty="0">
                <a:solidFill>
                  <a:srgbClr val="FFFFFF"/>
                </a:solidFill>
              </a:rPr>
              <a:t>To Live is Christ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2478" y="1103647"/>
            <a:ext cx="3938579" cy="5463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19050" tIns="19050" rIns="19050" bIns="19050" numCol="1" spcCol="14288" rtlCol="0" anchor="ctr">
            <a:spAutoFit/>
          </a:bodyPr>
          <a:lstStyle/>
          <a:p>
            <a:pPr algn="l"/>
            <a:r>
              <a:rPr lang="en-US" sz="3300" b="1" dirty="0">
                <a:solidFill>
                  <a:srgbClr val="FFFFFF"/>
                </a:solidFill>
              </a:rPr>
              <a:t>Worship as the fuel</a:t>
            </a:r>
          </a:p>
        </p:txBody>
      </p:sp>
    </p:spTree>
    <p:extLst>
      <p:ext uri="{BB962C8B-B14F-4D97-AF65-F5344CB8AC3E}">
        <p14:creationId xmlns:p14="http://schemas.microsoft.com/office/powerpoint/2010/main" val="22602445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6958" y="1103647"/>
            <a:ext cx="2013372" cy="5463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19050" tIns="19050" rIns="19050" bIns="19050" numCol="1" spcCol="14288" rtlCol="0" anchor="ctr">
            <a:spAutoFit/>
          </a:bodyPr>
          <a:lstStyle/>
          <a:p>
            <a:pPr algn="l"/>
            <a:r>
              <a:rPr lang="en-US" sz="3300" b="1" dirty="0">
                <a:solidFill>
                  <a:srgbClr val="FFFFFF"/>
                </a:solidFill>
              </a:rPr>
              <a:t>Paul’ task</a:t>
            </a:r>
          </a:p>
        </p:txBody>
      </p:sp>
    </p:spTree>
    <p:extLst>
      <p:ext uri="{BB962C8B-B14F-4D97-AF65-F5344CB8AC3E}">
        <p14:creationId xmlns:p14="http://schemas.microsoft.com/office/powerpoint/2010/main" val="217528070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p:cNvSpPr>
          <p:nvPr/>
        </p:nvSpPr>
        <p:spPr>
          <a:xfrm>
            <a:off x="1107320" y="2080880"/>
            <a:ext cx="6929360" cy="10541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14288" rtlCol="0" anchor="ctr">
            <a:noAutofit/>
          </a:bodyPr>
          <a:lstStyle/>
          <a:p>
            <a:pPr algn="just">
              <a:lnSpc>
                <a:spcPct val="150000"/>
              </a:lnSpc>
            </a:pPr>
            <a:r>
              <a:rPr lang="en-US" sz="2300" b="1" dirty="0">
                <a:solidFill>
                  <a:srgbClr val="FFFFFF"/>
                </a:solidFill>
              </a:rPr>
              <a:t>Acts 9:15 Go! This man is my chosen instrument to proclaim my name to the Gentiles and their kings and to the people of Israel. </a:t>
            </a:r>
          </a:p>
        </p:txBody>
      </p:sp>
    </p:spTree>
    <p:extLst>
      <p:ext uri="{BB962C8B-B14F-4D97-AF65-F5344CB8AC3E}">
        <p14:creationId xmlns:p14="http://schemas.microsoft.com/office/powerpoint/2010/main" val="406806007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p:cNvSpPr>
          <p:nvPr/>
        </p:nvSpPr>
        <p:spPr>
          <a:xfrm>
            <a:off x="1107320" y="2080880"/>
            <a:ext cx="6929360" cy="10541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14288" rtlCol="0" anchor="ctr">
            <a:noAutofit/>
          </a:bodyPr>
          <a:lstStyle/>
          <a:p>
            <a:pPr algn="just">
              <a:lnSpc>
                <a:spcPct val="150000"/>
              </a:lnSpc>
            </a:pPr>
            <a:r>
              <a:rPr lang="en-US" sz="2000" b="1" dirty="0">
                <a:solidFill>
                  <a:srgbClr val="FFFFFF"/>
                </a:solidFill>
              </a:rPr>
              <a:t>Acts 26:15-18: And the Lord said, “I am Jesus, whom you are persecuting.  “Now get up and stand on your feet. I have appeared to you to appoint you as a servant and as a witness of what you have seen and will see of me.  I will rescue you from your own people and from the Gentiles.  I am sending you to them to open their eyes and turn them from darkness to light, and from the power of Satan to God, so that they may receive forgiveness of sins and a place among those who are sanctified by faith in me.”</a:t>
            </a:r>
          </a:p>
        </p:txBody>
      </p:sp>
    </p:spTree>
    <p:extLst>
      <p:ext uri="{BB962C8B-B14F-4D97-AF65-F5344CB8AC3E}">
        <p14:creationId xmlns:p14="http://schemas.microsoft.com/office/powerpoint/2010/main" val="402892413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6958" y="1103647"/>
            <a:ext cx="2013372" cy="5463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19050" tIns="19050" rIns="19050" bIns="19050" numCol="1" spcCol="14288" rtlCol="0" anchor="ctr">
            <a:spAutoFit/>
          </a:bodyPr>
          <a:lstStyle/>
          <a:p>
            <a:pPr algn="l"/>
            <a:r>
              <a:rPr lang="en-US" sz="3300" b="1" dirty="0">
                <a:solidFill>
                  <a:srgbClr val="FFFFFF"/>
                </a:solidFill>
              </a:rPr>
              <a:t>Paul’ task</a:t>
            </a:r>
          </a:p>
        </p:txBody>
      </p:sp>
    </p:spTree>
    <p:extLst>
      <p:ext uri="{BB962C8B-B14F-4D97-AF65-F5344CB8AC3E}">
        <p14:creationId xmlns:p14="http://schemas.microsoft.com/office/powerpoint/2010/main" val="21725766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6958" y="1103647"/>
            <a:ext cx="7864332" cy="5463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19050" tIns="19050" rIns="19050" bIns="19050" numCol="1" spcCol="14288" rtlCol="0" anchor="ctr">
            <a:spAutoFit/>
          </a:bodyPr>
          <a:lstStyle/>
          <a:p>
            <a:pPr algn="l"/>
            <a:r>
              <a:rPr lang="en-US" sz="3300" b="1" dirty="0">
                <a:solidFill>
                  <a:srgbClr val="FFFFFF"/>
                </a:solidFill>
              </a:rPr>
              <a:t>Concern for the progress of the gospel</a:t>
            </a:r>
          </a:p>
        </p:txBody>
      </p:sp>
    </p:spTree>
    <p:extLst>
      <p:ext uri="{BB962C8B-B14F-4D97-AF65-F5344CB8AC3E}">
        <p14:creationId xmlns:p14="http://schemas.microsoft.com/office/powerpoint/2010/main" val="303927097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2478" y="1149468"/>
            <a:ext cx="7213138" cy="10541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14288" rtlCol="0" anchor="ctr">
            <a:spAutoFit/>
          </a:bodyPr>
          <a:lstStyle/>
          <a:p>
            <a:pPr algn="l"/>
            <a:r>
              <a:rPr lang="en-US" sz="3300" b="1" dirty="0">
                <a:solidFill>
                  <a:srgbClr val="FFFFFF"/>
                </a:solidFill>
              </a:rPr>
              <a:t>Concern for their progress and joy in the faith</a:t>
            </a:r>
          </a:p>
        </p:txBody>
      </p:sp>
    </p:spTree>
    <p:extLst>
      <p:ext uri="{BB962C8B-B14F-4D97-AF65-F5344CB8AC3E}">
        <p14:creationId xmlns:p14="http://schemas.microsoft.com/office/powerpoint/2010/main" val="97837194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2478" y="1103647"/>
            <a:ext cx="3938579" cy="5463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19050" tIns="19050" rIns="19050" bIns="19050" numCol="1" spcCol="14288" rtlCol="0" anchor="ctr">
            <a:spAutoFit/>
          </a:bodyPr>
          <a:lstStyle/>
          <a:p>
            <a:pPr algn="l"/>
            <a:r>
              <a:rPr lang="en-US" sz="3300" b="1" dirty="0">
                <a:solidFill>
                  <a:srgbClr val="FFFFFF"/>
                </a:solidFill>
              </a:rPr>
              <a:t>Worship as the fuel</a:t>
            </a:r>
          </a:p>
        </p:txBody>
      </p:sp>
    </p:spTree>
    <p:extLst>
      <p:ext uri="{BB962C8B-B14F-4D97-AF65-F5344CB8AC3E}">
        <p14:creationId xmlns:p14="http://schemas.microsoft.com/office/powerpoint/2010/main" val="292682366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p:cNvSpPr>
          <p:nvPr/>
        </p:nvSpPr>
        <p:spPr>
          <a:xfrm>
            <a:off x="1107320" y="2080880"/>
            <a:ext cx="6929360" cy="10541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14288" rtlCol="0" anchor="ctr">
            <a:noAutofit/>
          </a:bodyPr>
          <a:lstStyle/>
          <a:p>
            <a:pPr algn="just">
              <a:lnSpc>
                <a:spcPct val="150000"/>
              </a:lnSpc>
            </a:pPr>
            <a:r>
              <a:rPr lang="en-US" sz="2300" b="1" dirty="0">
                <a:solidFill>
                  <a:srgbClr val="FFFFFF"/>
                </a:solidFill>
              </a:rPr>
              <a:t>John Stott: “The highest of missionary motives is neither obedience to the Great Commission (important as that is), nor love for sinners who are alienated and perishing (strong as that incentive is…) but rather zeal—burning and passionate zeal—for the glory of Jesus Christ.”</a:t>
            </a:r>
          </a:p>
        </p:txBody>
      </p:sp>
    </p:spTree>
    <p:extLst>
      <p:ext uri="{BB962C8B-B14F-4D97-AF65-F5344CB8AC3E}">
        <p14:creationId xmlns:p14="http://schemas.microsoft.com/office/powerpoint/2010/main" val="2243359978"/>
      </p:ext>
    </p:extLst>
  </p:cSld>
  <p:clrMapOvr>
    <a:masterClrMapping/>
  </p:clrMapOvr>
  <p:transition spd="med"/>
</p:sld>
</file>

<file path=ppt/theme/theme1.xml><?xml version="1.0" encoding="utf-8"?>
<a:theme xmlns:a="http://schemas.openxmlformats.org/drawingml/2006/main" name="New_Template1">
  <a:themeElements>
    <a:clrScheme name="New_Template1">
      <a:dk1>
        <a:srgbClr val="000000"/>
      </a:dk1>
      <a:lt1>
        <a:srgbClr val="000000"/>
      </a:lt1>
      <a:dk2>
        <a:srgbClr val="A7A7A7"/>
      </a:dk2>
      <a:lt2>
        <a:srgbClr val="535353"/>
      </a:lt2>
      <a:accent1>
        <a:srgbClr val="1B6BBC"/>
      </a:accent1>
      <a:accent2>
        <a:srgbClr val="42AAC9"/>
      </a:accent2>
      <a:accent3>
        <a:srgbClr val="518C15"/>
      </a:accent3>
      <a:accent4>
        <a:srgbClr val="DE9000"/>
      </a:accent4>
      <a:accent5>
        <a:srgbClr val="DB2800"/>
      </a:accent5>
      <a:accent6>
        <a:srgbClr val="B130C2"/>
      </a:accent6>
      <a:hlink>
        <a:srgbClr val="0000FF"/>
      </a:hlink>
      <a:folHlink>
        <a:srgbClr val="FF00FF"/>
      </a:folHlink>
    </a:clrScheme>
    <a:fontScheme name="New_Template1">
      <a:majorFont>
        <a:latin typeface="Helvetica"/>
        <a:ea typeface="Helvetica"/>
        <a:cs typeface="Helvetica"/>
      </a:majorFont>
      <a:minorFont>
        <a:latin typeface="Helvetica Neue"/>
        <a:ea typeface="Helvetica Neue"/>
        <a:cs typeface="Helvetica Neue"/>
      </a:minorFont>
    </a:fontScheme>
    <a:fmtScheme name="New_Templat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1">
  <a:themeElements>
    <a:clrScheme name="New_Template1">
      <a:dk1>
        <a:srgbClr val="000000"/>
      </a:dk1>
      <a:lt1>
        <a:srgbClr val="FFFFFF"/>
      </a:lt1>
      <a:dk2>
        <a:srgbClr val="A7A7A7"/>
      </a:dk2>
      <a:lt2>
        <a:srgbClr val="535353"/>
      </a:lt2>
      <a:accent1>
        <a:srgbClr val="1B6BBC"/>
      </a:accent1>
      <a:accent2>
        <a:srgbClr val="42AAC9"/>
      </a:accent2>
      <a:accent3>
        <a:srgbClr val="518C15"/>
      </a:accent3>
      <a:accent4>
        <a:srgbClr val="DE9000"/>
      </a:accent4>
      <a:accent5>
        <a:srgbClr val="DB2800"/>
      </a:accent5>
      <a:accent6>
        <a:srgbClr val="B130C2"/>
      </a:accent6>
      <a:hlink>
        <a:srgbClr val="0000FF"/>
      </a:hlink>
      <a:folHlink>
        <a:srgbClr val="FF00FF"/>
      </a:folHlink>
    </a:clrScheme>
    <a:fontScheme name="New_Template1">
      <a:majorFont>
        <a:latin typeface="Helvetica"/>
        <a:ea typeface="Helvetica"/>
        <a:cs typeface="Helvetica"/>
      </a:majorFont>
      <a:minorFont>
        <a:latin typeface="Helvetica Neue"/>
        <a:ea typeface="Helvetica Neue"/>
        <a:cs typeface="Helvetica Neue"/>
      </a:minorFont>
    </a:fontScheme>
    <a:fmtScheme name="New_Templat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232</Words>
  <Application>Microsoft Office PowerPoint</Application>
  <PresentationFormat>On-screen Show (16:9)</PresentationFormat>
  <Paragraphs>11</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Avenir Light</vt:lpstr>
      <vt:lpstr>Avenir Medium</vt:lpstr>
      <vt:lpstr>Helvetica Neue</vt:lpstr>
      <vt:lpstr>Montserrat Bold</vt:lpstr>
      <vt:lpstr>Montserrat Medium</vt:lpstr>
      <vt:lpstr>Montserrat Regular</vt:lpstr>
      <vt:lpstr>Montserrat SemiBold</vt:lpstr>
      <vt:lpstr>New_Template1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Sweatman</dc:creator>
  <cp:lastModifiedBy>Martin Aylett</cp:lastModifiedBy>
  <cp:revision>18</cp:revision>
  <dcterms:modified xsi:type="dcterms:W3CDTF">2026-04-13T11:04:38Z</dcterms:modified>
</cp:coreProperties>
</file>