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2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97A1-FBAE-E72D-29EA-984F2E42B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7800A-EF08-80A9-EF34-7F0B5508C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B8FFA-45F9-39A4-4E16-5F74C762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0105-E329-4436-A585-27EA1E1FEF6B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18785-69B0-855F-5134-D046A10E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D4A04-0724-C6A7-4366-F826D7E7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5454-779B-42CF-B0E3-7C11C8848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90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F89D-5C55-C0B8-EAB4-E52F752A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B2023-985D-F874-34E7-74CD2F3E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CA317-527D-9737-D56C-137B1845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0105-E329-4436-A585-27EA1E1FEF6B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804EF-D786-94A3-A4A2-D5A691EE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64275-DBC0-CE1F-A77D-E41DEBAE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5454-779B-42CF-B0E3-7C11C8848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71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FEB33-C998-AFEE-4CE3-DB89DA48A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DB16B-986D-E961-17C1-FFC798194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CCBBB-8C63-7928-D1EF-156A8AB8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0105-E329-4436-A585-27EA1E1FEF6B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BE70A-3864-777C-E9D1-B770CA0E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42D05-C238-67EB-F06D-A2285867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5454-779B-42CF-B0E3-7C11C8848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5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8B19-B857-8F0C-12AD-03A958ED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33C09-4400-4B0D-3250-2036F518F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5507-C0C6-1308-9DF1-2ED5F923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0105-E329-4436-A585-27EA1E1FEF6B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2AA98-9865-236E-6B85-00C8C72B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836EB-8CB7-1E63-14E3-8B327812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5454-779B-42CF-B0E3-7C11C8848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17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9C51-60CF-AE50-63A6-751600DD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B8714-C9CC-72F6-A93E-66E192533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09918-6BC1-0A0F-77C1-82580E51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0105-E329-4436-A585-27EA1E1FEF6B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47AC6-6604-7C9E-B607-C236E81C5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E3430-A813-26E0-A89E-74C00763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5454-779B-42CF-B0E3-7C11C8848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33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4C9EC-DC78-4CC5-F43A-B8FB0C3F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C7998-9F52-9247-B31C-BAADFE70A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A0213-4CC4-6EE3-385E-D6D1FCFB0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F751B-ABF8-A6FD-4770-68F4DA1B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0105-E329-4436-A585-27EA1E1FEF6B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ABB60-01B3-DB6F-84EF-BE47A85E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4F3FE-D54A-2B62-43FA-05C3BE0B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5454-779B-42CF-B0E3-7C11C8848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95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F1F09-4E9B-7F46-5304-75BE44E8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16DB8-356D-FC6B-843B-E2D7C6090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C9485-BD6C-45F5-9F35-F651B2FDD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A7113-ADC3-9927-0762-0A54C3DF2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C56CD3-C03D-1442-1FA7-42C013EF2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FB57B-0B0D-4268-A4D6-E5C7B2AD9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0105-E329-4436-A585-27EA1E1FEF6B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EDD5A4-8D63-0FCF-C4B7-19AC9705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B2EF9-C33C-BAF3-4C60-E5BD0775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5454-779B-42CF-B0E3-7C11C8848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4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AFE8-0916-0424-9439-F55CF93A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CE5B5-6AEB-ADC6-B05C-E03C51D0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0105-E329-4436-A585-27EA1E1FEF6B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CA6E1-8CEF-D064-06D9-A022D61F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D8145-637D-5C61-FE62-A3751CDD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5454-779B-42CF-B0E3-7C11C8848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39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0E040-5F24-C87B-EE41-F63AF1CC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0105-E329-4436-A585-27EA1E1FEF6B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1360A-4C4F-B383-11C9-FDBAD9FB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A1EB4-E535-C88B-78E0-3EEA6233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5454-779B-42CF-B0E3-7C11C8848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26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1CB2-EC9D-4B62-F02E-85492EBE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F06E6-9BDF-13BB-9470-BAADF27B2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8CE28-7360-34AB-A628-8EF00B7AB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30138-BE0A-1096-25E7-6375848BB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0105-E329-4436-A585-27EA1E1FEF6B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8415F-978A-C1BB-995B-A746F67B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8445D-CA7E-B606-37F8-510428C4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5454-779B-42CF-B0E3-7C11C8848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77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A584-B36F-ECBC-7D1F-BEFE1C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DB0F7-A6D2-E141-9A0D-68C04638B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E3FF4-1945-1F6E-115C-0E72C528C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855C6-24C7-1543-00C9-811D2168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0105-E329-4436-A585-27EA1E1FEF6B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56E84-EA50-F786-6FD9-913082C6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4BEA4-4A94-FB91-C573-D31A25C8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85454-779B-42CF-B0E3-7C11C8848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35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D47E8-93CC-FF17-9D62-F3AAAE34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9339F-0A7C-1637-6B67-15FE9CFF1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4BE84-2C1F-212F-42E8-7791C4861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0105-E329-4436-A585-27EA1E1FEF6B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B7104-EE32-01E9-8C4A-A4D06D0C0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88FE1-A46A-3DC1-01E9-890A1D8DE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5454-779B-42CF-B0E3-7C11C8848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4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F7E91B-B0E4-E556-C0E4-6FF90819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32137"/>
          </a:xfrm>
        </p:spPr>
        <p:txBody>
          <a:bodyPr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Dying to Bear Fruit </a:t>
            </a:r>
            <a:r>
              <a:rPr lang="en-GB" dirty="0">
                <a:latin typeface="Abadi" panose="020B0604020104020204" pitchFamily="34" charset="0"/>
              </a:rPr>
              <a:t>– </a:t>
            </a:r>
            <a:r>
              <a:rPr lang="en-GB" sz="3200" dirty="0">
                <a:latin typeface="Abadi" panose="020B0604020104020204" pitchFamily="34" charset="0"/>
              </a:rPr>
              <a:t>John 12v25-26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1C0812-67E9-0F34-D19E-4BB6807BC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8" y="1124744"/>
            <a:ext cx="12192000" cy="5715001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Jesus Mission – to be King</a:t>
            </a:r>
          </a:p>
          <a:p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290B5D-80B4-5012-514F-A1E0F28B77FB}"/>
              </a:ext>
            </a:extLst>
          </p:cNvPr>
          <p:cNvCxnSpPr/>
          <p:nvPr/>
        </p:nvCxnSpPr>
        <p:spPr>
          <a:xfrm>
            <a:off x="0" y="850392"/>
            <a:ext cx="1219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Learn About Wheat | The King Milling Company">
            <a:extLst>
              <a:ext uri="{FF2B5EF4-FFF2-40B4-BE49-F238E27FC236}">
                <a16:creationId xmlns:a16="http://schemas.microsoft.com/office/drawing/2014/main" id="{464CBB9B-B599-4EB9-A27F-49DDE178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63164" y="4541326"/>
            <a:ext cx="2658247" cy="19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6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08180-3055-88FC-FBBA-31D5537C1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18AD34-3340-FC2C-73A4-3A24B91F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32137"/>
          </a:xfrm>
        </p:spPr>
        <p:txBody>
          <a:bodyPr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Dying to Bear Fruit </a:t>
            </a:r>
            <a:r>
              <a:rPr lang="en-GB" dirty="0">
                <a:latin typeface="Abadi" panose="020B0604020104020204" pitchFamily="34" charset="0"/>
              </a:rPr>
              <a:t>– </a:t>
            </a:r>
            <a:r>
              <a:rPr lang="en-GB" sz="3200" dirty="0">
                <a:latin typeface="Abadi" panose="020B0604020104020204" pitchFamily="34" charset="0"/>
              </a:rPr>
              <a:t>John 12v25-26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6C05A4-F464-EC01-FE62-6050CB8C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6611"/>
            <a:ext cx="12192000" cy="5771389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sz="4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Jesus Mission – to be King</a:t>
            </a:r>
          </a:p>
          <a:p>
            <a:pPr marL="514350" lvl="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4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Jesus Mission was achieved through dying </a:t>
            </a:r>
          </a:p>
          <a:p>
            <a:pPr marL="514350" lvl="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The secret for our mission is to die to ourselves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72B439-9F67-9215-3986-8FF8798D4982}"/>
              </a:ext>
            </a:extLst>
          </p:cNvPr>
          <p:cNvCxnSpPr/>
          <p:nvPr/>
        </p:nvCxnSpPr>
        <p:spPr>
          <a:xfrm>
            <a:off x="0" y="850392"/>
            <a:ext cx="1219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Learn About Wheat | The King Milling Company">
            <a:extLst>
              <a:ext uri="{FF2B5EF4-FFF2-40B4-BE49-F238E27FC236}">
                <a16:creationId xmlns:a16="http://schemas.microsoft.com/office/drawing/2014/main" id="{5A4C30C8-83D7-6EF3-F504-104A7210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73889" y="4552053"/>
            <a:ext cx="2645939" cy="196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1495FF-786A-C84E-97B6-EDC7FC84A54C}"/>
              </a:ext>
            </a:extLst>
          </p:cNvPr>
          <p:cNvSpPr txBox="1"/>
          <p:nvPr/>
        </p:nvSpPr>
        <p:spPr>
          <a:xfrm>
            <a:off x="182880" y="4598247"/>
            <a:ext cx="9765792" cy="176266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36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‘The man who loves his life will lose it, while the man who hates his life will keep it for eternal life.’ </a:t>
            </a:r>
            <a:r>
              <a:rPr lang="en-GB" sz="24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John 12v25</a:t>
            </a:r>
            <a:r>
              <a:rPr lang="en-GB" sz="2400" kern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6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F5B91-BFD3-AE84-914D-B16DA05F1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eve Jobs | Apple Wiki | Fandom">
            <a:extLst>
              <a:ext uri="{FF2B5EF4-FFF2-40B4-BE49-F238E27FC236}">
                <a16:creationId xmlns:a16="http://schemas.microsoft.com/office/drawing/2014/main" id="{B01AFAB0-53DE-C116-74A2-7026DA94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34950"/>
            <a:ext cx="5476875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ohn Sculley【Ex-CEO Apple】Thinking Heads">
            <a:extLst>
              <a:ext uri="{FF2B5EF4-FFF2-40B4-BE49-F238E27FC236}">
                <a16:creationId xmlns:a16="http://schemas.microsoft.com/office/drawing/2014/main" id="{18D9F3A6-5E61-C456-4E43-A978BB12C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04" y="137050"/>
            <a:ext cx="5071419" cy="63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25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CCD13-B49C-2DCD-D2AB-8FCF21F5E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uccess' Podcast: How John Sculley Met Steve Jobs, Became Apple CEO -  Business Insider">
            <a:extLst>
              <a:ext uri="{FF2B5EF4-FFF2-40B4-BE49-F238E27FC236}">
                <a16:creationId xmlns:a16="http://schemas.microsoft.com/office/drawing/2014/main" id="{67784CD3-3FB6-DA3A-B63C-5B579B29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8" y="113157"/>
            <a:ext cx="8842248" cy="66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4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3BA06-818C-29FB-3AC0-A9683AAE5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D8F4CD-22D5-A2CF-35D1-0DC31754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32137"/>
          </a:xfrm>
        </p:spPr>
        <p:txBody>
          <a:bodyPr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Dying to Bear Fruit </a:t>
            </a:r>
            <a:r>
              <a:rPr lang="en-GB" dirty="0">
                <a:latin typeface="Abadi" panose="020B0604020104020204" pitchFamily="34" charset="0"/>
              </a:rPr>
              <a:t>– </a:t>
            </a:r>
            <a:r>
              <a:rPr lang="en-GB" sz="3200" dirty="0">
                <a:latin typeface="Abadi" panose="020B0604020104020204" pitchFamily="34" charset="0"/>
              </a:rPr>
              <a:t>John 12v25-26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F955BB-5D38-BCFA-5869-DD6E19F9C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0" y="1103407"/>
            <a:ext cx="12135269" cy="564489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sz="4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Jesus Mission – to be King</a:t>
            </a:r>
          </a:p>
          <a:p>
            <a:pPr marL="514350" lvl="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4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Jesus Mission was achieved through dying </a:t>
            </a:r>
          </a:p>
          <a:p>
            <a:pPr marL="514350" lvl="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The secret for our mission is to die to ourselves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D5E828-6531-C29C-9F5E-41D0835D18F4}"/>
              </a:ext>
            </a:extLst>
          </p:cNvPr>
          <p:cNvCxnSpPr/>
          <p:nvPr/>
        </p:nvCxnSpPr>
        <p:spPr>
          <a:xfrm>
            <a:off x="0" y="850392"/>
            <a:ext cx="1219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Learn About Wheat | The King Milling Company">
            <a:extLst>
              <a:ext uri="{FF2B5EF4-FFF2-40B4-BE49-F238E27FC236}">
                <a16:creationId xmlns:a16="http://schemas.microsoft.com/office/drawing/2014/main" id="{D10F4CFE-BDDD-6A4B-F49D-9DD6B87B2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73889" y="4552053"/>
            <a:ext cx="2645939" cy="196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0BC343-BFFE-0463-93D0-6AA365265A28}"/>
              </a:ext>
            </a:extLst>
          </p:cNvPr>
          <p:cNvSpPr txBox="1"/>
          <p:nvPr/>
        </p:nvSpPr>
        <p:spPr>
          <a:xfrm>
            <a:off x="448055" y="4954863"/>
            <a:ext cx="9765792" cy="145135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‘When I am lifted high I will draw all people to myself.’ </a:t>
            </a:r>
            <a:r>
              <a:rPr lang="en-GB" sz="24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John 12v32</a:t>
            </a:r>
            <a:r>
              <a:rPr lang="en-GB" sz="2400" kern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7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43B59-DE94-28EB-9E77-47096E77F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A9138E-A865-9081-0226-44CFA96C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32137"/>
          </a:xfrm>
        </p:spPr>
        <p:txBody>
          <a:bodyPr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Dying to Bear Fruit </a:t>
            </a:r>
            <a:r>
              <a:rPr lang="en-GB" dirty="0">
                <a:latin typeface="Abadi" panose="020B0604020104020204" pitchFamily="34" charset="0"/>
              </a:rPr>
              <a:t>– </a:t>
            </a:r>
            <a:r>
              <a:rPr lang="en-GB" sz="3200" dirty="0">
                <a:latin typeface="Abadi" panose="020B0604020104020204" pitchFamily="34" charset="0"/>
              </a:rPr>
              <a:t>John 12v25-26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39C7E6-0152-9907-EA87-CEC67F9A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8" y="1124744"/>
            <a:ext cx="12192000" cy="5715001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Jesus Mission – to be King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 sz="3200" dirty="0">
                <a:latin typeface="Abadi" panose="020B0604020104020204" pitchFamily="34" charset="0"/>
              </a:rPr>
              <a:t>Jesus as King of Israel</a:t>
            </a:r>
            <a:r>
              <a:rPr lang="en-GB" sz="3200" b="1" dirty="0">
                <a:latin typeface="Abadi" panose="020B0604020104020204" pitchFamily="34" charset="0"/>
              </a:rPr>
              <a:t> - </a:t>
            </a:r>
            <a:r>
              <a:rPr lang="en-GB" dirty="0">
                <a:latin typeface="Abadi" panose="020B0604020104020204" pitchFamily="34" charset="0"/>
              </a:rPr>
              <a:t>v12-19 </a:t>
            </a:r>
          </a:p>
          <a:p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9EB07E-3B98-1FD5-DA42-9A3232AA9083}"/>
              </a:ext>
            </a:extLst>
          </p:cNvPr>
          <p:cNvCxnSpPr/>
          <p:nvPr/>
        </p:nvCxnSpPr>
        <p:spPr>
          <a:xfrm>
            <a:off x="0" y="850392"/>
            <a:ext cx="1219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Learn About Wheat | The King Milling Company">
            <a:extLst>
              <a:ext uri="{FF2B5EF4-FFF2-40B4-BE49-F238E27FC236}">
                <a16:creationId xmlns:a16="http://schemas.microsoft.com/office/drawing/2014/main" id="{4D7F6E4A-2000-3FB2-A629-20CAF27B6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63164" y="4541326"/>
            <a:ext cx="2658247" cy="19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4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840E3-F67E-E2AF-F244-E626D4AD2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9401DE-27AA-930C-6012-029BBB25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32137"/>
          </a:xfrm>
        </p:spPr>
        <p:txBody>
          <a:bodyPr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Dying to Bear Fruit </a:t>
            </a:r>
            <a:r>
              <a:rPr lang="en-GB" dirty="0">
                <a:latin typeface="Abadi" panose="020B0604020104020204" pitchFamily="34" charset="0"/>
              </a:rPr>
              <a:t>– </a:t>
            </a:r>
            <a:r>
              <a:rPr lang="en-GB" sz="3200" dirty="0">
                <a:latin typeface="Abadi" panose="020B0604020104020204" pitchFamily="34" charset="0"/>
              </a:rPr>
              <a:t>John 12v25-26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7B1CB6-4C1B-5906-6AEE-296FCCD85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8" y="1124744"/>
            <a:ext cx="12192000" cy="5715001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Jesus Mission – to be King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 sz="3200" dirty="0">
                <a:latin typeface="Abadi" panose="020B0604020104020204" pitchFamily="34" charset="0"/>
              </a:rPr>
              <a:t>Jesus as King of Israel</a:t>
            </a:r>
            <a:r>
              <a:rPr lang="en-GB" sz="3200" b="1" dirty="0">
                <a:latin typeface="Abadi" panose="020B0604020104020204" pitchFamily="34" charset="0"/>
              </a:rPr>
              <a:t> - </a:t>
            </a:r>
            <a:r>
              <a:rPr lang="en-GB" b="1" dirty="0">
                <a:latin typeface="Abadi" panose="020B0604020104020204" pitchFamily="34" charset="0"/>
              </a:rPr>
              <a:t>v</a:t>
            </a:r>
            <a:r>
              <a:rPr lang="en-GB" dirty="0">
                <a:latin typeface="Abadi" panose="020B0604020104020204" pitchFamily="34" charset="0"/>
              </a:rPr>
              <a:t>12-19</a:t>
            </a:r>
            <a:r>
              <a:rPr lang="en-GB" sz="3200" dirty="0">
                <a:latin typeface="Abadi" panose="020B0604020104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 sz="3200" dirty="0">
                <a:latin typeface="Abadi" panose="020B0604020104020204" pitchFamily="34" charset="0"/>
              </a:rPr>
              <a:t>Jesus as king of the whole world - </a:t>
            </a:r>
            <a:r>
              <a:rPr lang="en-GB" dirty="0">
                <a:latin typeface="Abadi" panose="020B0604020104020204" pitchFamily="34" charset="0"/>
              </a:rPr>
              <a:t>v20-26 </a:t>
            </a:r>
          </a:p>
          <a:p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417192-FBE1-D1B1-97E6-90A74DC3F77F}"/>
              </a:ext>
            </a:extLst>
          </p:cNvPr>
          <p:cNvCxnSpPr/>
          <p:nvPr/>
        </p:nvCxnSpPr>
        <p:spPr>
          <a:xfrm>
            <a:off x="0" y="850392"/>
            <a:ext cx="1219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Learn About Wheat | The King Milling Company">
            <a:extLst>
              <a:ext uri="{FF2B5EF4-FFF2-40B4-BE49-F238E27FC236}">
                <a16:creationId xmlns:a16="http://schemas.microsoft.com/office/drawing/2014/main" id="{D3202B50-A377-4780-CB92-88753AB7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63164" y="4541326"/>
            <a:ext cx="2658247" cy="19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3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B8A1E-3026-B430-0A25-0A8DA2FED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240A05-95EB-D490-CF03-965A23C0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32137"/>
          </a:xfrm>
        </p:spPr>
        <p:txBody>
          <a:bodyPr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Dying to Bear Fruit </a:t>
            </a:r>
            <a:r>
              <a:rPr lang="en-GB" dirty="0">
                <a:latin typeface="Abadi" panose="020B0604020104020204" pitchFamily="34" charset="0"/>
              </a:rPr>
              <a:t>– </a:t>
            </a:r>
            <a:r>
              <a:rPr lang="en-GB" sz="3200" dirty="0">
                <a:latin typeface="Abadi" panose="020B0604020104020204" pitchFamily="34" charset="0"/>
              </a:rPr>
              <a:t>John 12v25-26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AB7540-274B-D1C6-CD4D-98BB09613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8" y="1124744"/>
            <a:ext cx="12192000" cy="5715001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Jesus Mission – to be King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 sz="3200" dirty="0">
                <a:latin typeface="Abadi" panose="020B0604020104020204" pitchFamily="34" charset="0"/>
              </a:rPr>
              <a:t>Jesus as King of Israel</a:t>
            </a:r>
            <a:r>
              <a:rPr lang="en-GB" sz="3200" b="1" dirty="0">
                <a:latin typeface="Abadi" panose="020B0604020104020204" pitchFamily="34" charset="0"/>
              </a:rPr>
              <a:t> - </a:t>
            </a:r>
            <a:r>
              <a:rPr lang="en-GB" dirty="0">
                <a:latin typeface="Abadi" panose="020B0604020104020204" pitchFamily="34" charset="0"/>
              </a:rPr>
              <a:t>v12-19 </a:t>
            </a:r>
            <a:endParaRPr lang="en-GB" sz="3200" dirty="0">
              <a:latin typeface="Abadi" panose="020B060402010402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 sz="3200" dirty="0">
                <a:latin typeface="Abadi" panose="020B0604020104020204" pitchFamily="34" charset="0"/>
              </a:rPr>
              <a:t>Jesus as king of the whole world - </a:t>
            </a:r>
            <a:r>
              <a:rPr lang="en-GB" dirty="0">
                <a:latin typeface="Abadi" panose="020B0604020104020204" pitchFamily="34" charset="0"/>
              </a:rPr>
              <a:t>v20-26</a:t>
            </a:r>
            <a:r>
              <a:rPr lang="en-GB" sz="3200" dirty="0">
                <a:latin typeface="Abadi" panose="020B0604020104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 sz="3200" dirty="0">
                <a:latin typeface="Abadi" panose="020B0604020104020204" pitchFamily="34" charset="0"/>
              </a:rPr>
              <a:t>God’s grace goes global </a:t>
            </a:r>
          </a:p>
          <a:p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A2C613-45C1-B01C-9476-E4FBB24C5650}"/>
              </a:ext>
            </a:extLst>
          </p:cNvPr>
          <p:cNvCxnSpPr/>
          <p:nvPr/>
        </p:nvCxnSpPr>
        <p:spPr>
          <a:xfrm>
            <a:off x="0" y="850392"/>
            <a:ext cx="1219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Learn About Wheat | The King Milling Company">
            <a:extLst>
              <a:ext uri="{FF2B5EF4-FFF2-40B4-BE49-F238E27FC236}">
                <a16:creationId xmlns:a16="http://schemas.microsoft.com/office/drawing/2014/main" id="{C6304F0B-C0BB-E1EF-E88D-C6CB296CB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63164" y="4541326"/>
            <a:ext cx="2658247" cy="19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0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098B-5553-5ACF-5C4E-3F79967B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56714-298A-F338-199F-EC855A6A4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Over 50 of the best loyalty cards and programmes in the UK - Household  Money Saving">
            <a:extLst>
              <a:ext uri="{FF2B5EF4-FFF2-40B4-BE49-F238E27FC236}">
                <a16:creationId xmlns:a16="http://schemas.microsoft.com/office/drawing/2014/main" id="{F234930E-D755-99D7-ECB8-0631D59B0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0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220CB-C3DB-155C-0E0C-9781A13D3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B0C60C-81C1-F488-3FF8-01A43C60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32137"/>
          </a:xfrm>
        </p:spPr>
        <p:txBody>
          <a:bodyPr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Dying to Bear Fruit </a:t>
            </a:r>
            <a:r>
              <a:rPr lang="en-GB" dirty="0">
                <a:latin typeface="Abadi" panose="020B0604020104020204" pitchFamily="34" charset="0"/>
              </a:rPr>
              <a:t>– </a:t>
            </a:r>
            <a:r>
              <a:rPr lang="en-GB" sz="3200" dirty="0">
                <a:latin typeface="Abadi" panose="020B0604020104020204" pitchFamily="34" charset="0"/>
              </a:rPr>
              <a:t>John 12v25-26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D8872A-23CB-4868-6F32-0FDA26FF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8" y="1124744"/>
            <a:ext cx="12192000" cy="5715001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Jesus Mission – to be King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 sz="3200" dirty="0">
                <a:latin typeface="Abadi" panose="020B0604020104020204" pitchFamily="34" charset="0"/>
              </a:rPr>
              <a:t>Jesus as King of Israel</a:t>
            </a:r>
            <a:r>
              <a:rPr lang="en-GB" sz="3200" b="1" dirty="0">
                <a:latin typeface="Abadi" panose="020B0604020104020204" pitchFamily="34" charset="0"/>
              </a:rPr>
              <a:t> - </a:t>
            </a:r>
            <a:r>
              <a:rPr lang="en-GB" dirty="0">
                <a:latin typeface="Abadi" panose="020B0604020104020204" pitchFamily="34" charset="0"/>
              </a:rPr>
              <a:t>v12-19</a:t>
            </a:r>
            <a:r>
              <a:rPr lang="en-GB" sz="3200" dirty="0">
                <a:latin typeface="Abadi" panose="020B0604020104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 sz="3200" dirty="0">
                <a:latin typeface="Abadi" panose="020B0604020104020204" pitchFamily="34" charset="0"/>
              </a:rPr>
              <a:t>Jesus as king of the whole world </a:t>
            </a:r>
            <a:r>
              <a:rPr lang="en-GB" dirty="0">
                <a:latin typeface="Abadi" panose="020B0604020104020204" pitchFamily="34" charset="0"/>
              </a:rPr>
              <a:t>- v20-26 </a:t>
            </a:r>
            <a:endParaRPr lang="en-GB" sz="3200" dirty="0">
              <a:latin typeface="Abadi" panose="020B060402010402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 sz="3200" dirty="0">
                <a:latin typeface="Abadi" panose="020B0604020104020204" pitchFamily="34" charset="0"/>
              </a:rPr>
              <a:t>God’s grace goes global!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 sz="3200" dirty="0">
                <a:latin typeface="Abadi" panose="020B0604020104020204" pitchFamily="34" charset="0"/>
              </a:rPr>
              <a:t>Our mission is to share this message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GB" sz="3200" dirty="0">
              <a:latin typeface="Abadi" panose="020B060402010402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GB" sz="3200" dirty="0">
              <a:latin typeface="Abadi" panose="020B0604020104020204" pitchFamily="34" charset="0"/>
            </a:endParaRPr>
          </a:p>
          <a:p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0A88D1-ED23-30E2-49D1-48D1BF2EE159}"/>
              </a:ext>
            </a:extLst>
          </p:cNvPr>
          <p:cNvCxnSpPr/>
          <p:nvPr/>
        </p:nvCxnSpPr>
        <p:spPr>
          <a:xfrm>
            <a:off x="0" y="850392"/>
            <a:ext cx="1219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Learn About Wheat | The King Milling Company">
            <a:extLst>
              <a:ext uri="{FF2B5EF4-FFF2-40B4-BE49-F238E27FC236}">
                <a16:creationId xmlns:a16="http://schemas.microsoft.com/office/drawing/2014/main" id="{3E7838C1-57E6-D237-52E8-F2A8FDAF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63164" y="4541326"/>
            <a:ext cx="2658247" cy="19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3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34C9C-0D04-A969-39D4-2E9776195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D424-DC64-8527-7C33-3B08D349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9856E-0140-AEEF-DA97-EE5BF485D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Runswick bay lifeboat station in North Yorkshire, England, UK Stock Photo -  Alamy">
            <a:extLst>
              <a:ext uri="{FF2B5EF4-FFF2-40B4-BE49-F238E27FC236}">
                <a16:creationId xmlns:a16="http://schemas.microsoft.com/office/drawing/2014/main" id="{8706AE56-323B-96AB-8FD3-A160C498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61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5390-431D-A169-CA95-3CE7AC2B2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C81A06-8659-9F1B-34A3-190088FD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32137"/>
          </a:xfrm>
        </p:spPr>
        <p:txBody>
          <a:bodyPr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Dying to Bear Fruit </a:t>
            </a:r>
            <a:r>
              <a:rPr lang="en-GB" dirty="0">
                <a:latin typeface="Abadi" panose="020B0604020104020204" pitchFamily="34" charset="0"/>
              </a:rPr>
              <a:t>– </a:t>
            </a:r>
            <a:r>
              <a:rPr lang="en-GB" sz="3200" dirty="0">
                <a:latin typeface="Abadi" panose="020B0604020104020204" pitchFamily="34" charset="0"/>
              </a:rPr>
              <a:t>John 12v25-26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482ABE-28E6-AA70-1E6E-FCF07EE9F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65" y="1077467"/>
            <a:ext cx="12135269" cy="578053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sz="4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Jesus Mission – to be King </a:t>
            </a:r>
          </a:p>
          <a:p>
            <a:pPr marL="514350" lvl="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Jesus Mission was achieved through dying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BBDBAD-1848-D8A1-8C41-D07827D6F039}"/>
              </a:ext>
            </a:extLst>
          </p:cNvPr>
          <p:cNvCxnSpPr/>
          <p:nvPr/>
        </p:nvCxnSpPr>
        <p:spPr>
          <a:xfrm>
            <a:off x="0" y="850392"/>
            <a:ext cx="1219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Learn About Wheat | The King Milling Company">
            <a:extLst>
              <a:ext uri="{FF2B5EF4-FFF2-40B4-BE49-F238E27FC236}">
                <a16:creationId xmlns:a16="http://schemas.microsoft.com/office/drawing/2014/main" id="{7084BFE3-F6DE-426B-CECF-BA230E290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63164" y="4541326"/>
            <a:ext cx="2658247" cy="19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05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3AF70-1845-D0FB-F812-12F726616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ne Raw Wheat Grain White Background — Stock Photo, Image">
            <a:extLst>
              <a:ext uri="{FF2B5EF4-FFF2-40B4-BE49-F238E27FC236}">
                <a16:creationId xmlns:a16="http://schemas.microsoft.com/office/drawing/2014/main" id="{FE3C3879-F528-3E30-3A88-95CAB0C54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6" t="21323" r="29022" b="18479"/>
          <a:stretch>
            <a:fillRect/>
          </a:stretch>
        </p:blipFill>
        <p:spPr bwMode="auto">
          <a:xfrm rot="14644003">
            <a:off x="4363271" y="2064709"/>
            <a:ext cx="3464165" cy="521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EC3A32-63A8-0102-D488-89545CA2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32137"/>
          </a:xfrm>
        </p:spPr>
        <p:txBody>
          <a:bodyPr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Dying to Bear Fruit </a:t>
            </a:r>
            <a:r>
              <a:rPr lang="en-GB" dirty="0">
                <a:latin typeface="Abadi" panose="020B0604020104020204" pitchFamily="34" charset="0"/>
              </a:rPr>
              <a:t>– </a:t>
            </a:r>
            <a:r>
              <a:rPr lang="en-GB" sz="3200" dirty="0">
                <a:latin typeface="Abadi" panose="020B0604020104020204" pitchFamily="34" charset="0"/>
              </a:rPr>
              <a:t>John 12v25-26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1C28B8-6B99-BF30-A891-502E8D97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8" y="1081642"/>
            <a:ext cx="12192000" cy="575810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sz="4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Jesus Mission – to be King </a:t>
            </a:r>
          </a:p>
          <a:p>
            <a:pPr marL="514350" lvl="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Jesus Mission was achieved through dying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AA3231-5008-A7D5-2924-2B43E7C06944}"/>
              </a:ext>
            </a:extLst>
          </p:cNvPr>
          <p:cNvCxnSpPr/>
          <p:nvPr/>
        </p:nvCxnSpPr>
        <p:spPr>
          <a:xfrm>
            <a:off x="0" y="850392"/>
            <a:ext cx="1219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Learn About Wheat | The King Milling Company">
            <a:extLst>
              <a:ext uri="{FF2B5EF4-FFF2-40B4-BE49-F238E27FC236}">
                <a16:creationId xmlns:a16="http://schemas.microsoft.com/office/drawing/2014/main" id="{B243AED4-EC98-0B58-E5CE-DD6A5E12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63164" y="4541326"/>
            <a:ext cx="2658247" cy="19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56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Abadi</vt:lpstr>
      <vt:lpstr>Arial</vt:lpstr>
      <vt:lpstr>Calibri</vt:lpstr>
      <vt:lpstr>Calibri Light</vt:lpstr>
      <vt:lpstr>Times New Roman</vt:lpstr>
      <vt:lpstr>Verdana</vt:lpstr>
      <vt:lpstr>Office Theme</vt:lpstr>
      <vt:lpstr>Dying to Bear Fruit – John 12v25-26</vt:lpstr>
      <vt:lpstr>Dying to Bear Fruit – John 12v25-26</vt:lpstr>
      <vt:lpstr>Dying to Bear Fruit – John 12v25-26</vt:lpstr>
      <vt:lpstr>Dying to Bear Fruit – John 12v25-26</vt:lpstr>
      <vt:lpstr>PowerPoint Presentation</vt:lpstr>
      <vt:lpstr>Dying to Bear Fruit – John 12v25-26</vt:lpstr>
      <vt:lpstr>PowerPoint Presentation</vt:lpstr>
      <vt:lpstr>Dying to Bear Fruit – John 12v25-26</vt:lpstr>
      <vt:lpstr>Dying to Bear Fruit – John 12v25-26</vt:lpstr>
      <vt:lpstr>Dying to Bear Fruit – John 12v25-26</vt:lpstr>
      <vt:lpstr>PowerPoint Presentation</vt:lpstr>
      <vt:lpstr>PowerPoint Presentation</vt:lpstr>
      <vt:lpstr>Dying to Bear Fruit – John 12v25-26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Stuart Balmer</dc:creator>
  <cp:lastModifiedBy>Martin Aylett</cp:lastModifiedBy>
  <cp:revision>1</cp:revision>
  <dcterms:created xsi:type="dcterms:W3CDTF">2025-10-05T08:19:48Z</dcterms:created>
  <dcterms:modified xsi:type="dcterms:W3CDTF">2025-10-06T14:38:10Z</dcterms:modified>
</cp:coreProperties>
</file>