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314" r:id="rId5"/>
    <p:sldId id="315" r:id="rId6"/>
    <p:sldId id="313" r:id="rId7"/>
    <p:sldId id="298" r:id="rId8"/>
    <p:sldId id="301" r:id="rId9"/>
    <p:sldId id="302" r:id="rId10"/>
    <p:sldId id="303" r:id="rId11"/>
    <p:sldId id="319" r:id="rId12"/>
    <p:sldId id="318" r:id="rId13"/>
    <p:sldId id="316" r:id="rId14"/>
    <p:sldId id="317" r:id="rId15"/>
    <p:sldId id="304" r:id="rId16"/>
    <p:sldId id="320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5314D-3ACB-B329-AF64-D9D57AD993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6A4BA-2E4C-27AE-DCC7-0056291E3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E3BD4-84FA-AF17-5BFE-32185880D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13ADD-F7F0-C75F-EAA7-33C28DA9B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2B66C-7171-B48B-95AB-76C97B6F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93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58510-19CD-3C45-09FB-93ECEC6A9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0F1396-AB0C-FEA2-5CBA-86C79286B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49026-AC4D-0B36-E67F-A914DB593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19D8A-3873-DB72-0DF3-DD3A8D6A1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41427-1C10-93C1-CDA3-5BFD1A476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01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7C8DFA-98CC-178E-DAD2-8C6C9421E0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7BE053-8410-A968-8565-734CE2039B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C7BED-384A-1ABD-D1B6-4F741FEFF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47069-B960-AC69-FCFC-3A9FF184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32DF1-4D00-EC3F-2C53-8318C1157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5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DA4AA-EF1E-E39A-8A9E-1E9A77130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ADC05-C6AC-4B7E-BE5E-20AEC448F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846B9-B5CB-605A-1D7F-15E73E6DD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3112F-AE0E-FB8F-8A90-741F747F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B2480-8547-FDF9-A9C4-12F38D1C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93DE-7B06-D34A-E5BB-176F2BFAD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39557-ADA0-F784-CBF6-F71E4BB28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2E253-0D2E-BB44-CBB1-B820CF7A6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9E7A5-1E54-7D4A-E108-E427200C6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15ADC-0584-0180-57C1-DC7E2FD6B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37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EA968-A214-7D48-D3A3-FD34FEC7E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7A76D-72F8-86C5-929A-0691CCDF8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215768-60C0-8AEC-01E8-C9ECF619C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8796B-126D-502D-0511-6F48C845E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A4314-DC7B-3A60-692E-B21974086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ACA2E-B42E-D762-3AA0-8856171CD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6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0C2FE-B0FE-C1F2-2D48-5C39F168F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C283B-8E26-56A9-62E3-A2AD61EC8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AB637-FC8D-4F1A-5C16-56E7BBBD9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1AB390-5CEB-1C8A-D7D6-12D7DA9BBB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F1FA00-1465-A976-701F-CFF8F5D3F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F1673-6414-1328-2D02-BD9998CA0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DB32B2-4200-399C-4882-AD4D8760C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C38FCE-25B1-46DD-69D5-6135EF49F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7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479FA-4F3A-475D-EA58-8C7A98C04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F856D4-297D-CB3C-C615-FE1827FBC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266B77-F6C8-E2E1-9841-6003E32C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804AC-E48D-1493-3E73-A96448C8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6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34AC92-90FC-3670-0150-5C934AD5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4330DE-0069-71AC-BD2F-0DD25F3EB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AFAFD1-1EBD-B15F-3C1F-00C1CCE42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5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CAED8-6D1C-851C-82AB-627A36B0F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78D48-0C03-E9C4-2032-F088786B6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96208-1DF1-57F3-3037-ADD991DC2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EB324-D46A-693E-0B4E-DAFACAB5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050BA-6340-6C7C-2F28-1357D92AE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E5AF79-1611-CA79-021C-4C4DA7F9B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95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07B43-6176-C052-9DE5-9307FBDD2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2B6143-6BE8-85A9-4587-78849A39C4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FDFB0E-F329-6037-BA40-1C6AB8C95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DFB245-72A8-A646-4064-B9BB693D5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CD655-4698-4BAA-362E-950EAC64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376E6-C593-8CB1-CC8E-0F1527341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14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7B6DA7-C4C8-8AEB-CCC6-B37D92A2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2D991-E2C1-B4C2-915A-0FA3E1D91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68AA-1C6B-11A2-9D63-E1CA835C06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097FD-A333-4F04-BF96-D57E92FACCDB}" type="datetimeFigureOut">
              <a:rPr lang="en-GB" smtClean="0"/>
              <a:t>12/10/2025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A2CC0-AA1C-D210-2234-80BCCAC521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B303E-1ECB-4DB5-A740-4F716AC3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ADA70-CB11-4736-84A4-B1E39B1836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64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D0B6A-0F36-6B87-27AF-3606B1280C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2560" y="3646107"/>
            <a:ext cx="9144000" cy="2343213"/>
          </a:xfrm>
        </p:spPr>
        <p:txBody>
          <a:bodyPr>
            <a:normAutofit/>
          </a:bodyPr>
          <a:lstStyle/>
          <a:p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Romans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E1BE51-587A-9724-43A8-CCFA6B9920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60" y="6108193"/>
            <a:ext cx="9323832" cy="749807"/>
          </a:xfrm>
        </p:spPr>
        <p:txBody>
          <a:bodyPr>
            <a:noAutofit/>
          </a:bodyPr>
          <a:lstStyle/>
          <a:p>
            <a:r>
              <a:rPr lang="en-GB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The power of the Gospel</a:t>
            </a:r>
          </a:p>
        </p:txBody>
      </p:sp>
    </p:spTree>
    <p:extLst>
      <p:ext uri="{BB962C8B-B14F-4D97-AF65-F5344CB8AC3E}">
        <p14:creationId xmlns:p14="http://schemas.microsoft.com/office/powerpoint/2010/main" val="605868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09797E-361E-88AC-AF3A-6C97DE647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51F6B4A-4814-A194-920D-839BB322E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Q: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How come not many Jews were saved? </a:t>
            </a:r>
          </a:p>
          <a:p>
            <a:pPr>
              <a:lnSpc>
                <a:spcPct val="115000"/>
              </a:lnSpc>
              <a:spcAft>
                <a:spcPts val="600"/>
              </a:spcAft>
              <a:buNone/>
            </a:pPr>
            <a:endParaRPr lang="en-GB" b="1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2D7E0AD-2119-5D4A-3CE3-A6331A6E03A0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ACEFCAB1-9B21-BAA0-181A-B5776F8DFAB2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00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A15411-CCB2-4A6E-18B7-867B738B2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3E0D654-D8D4-A163-8DE7-0F817EB42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Q: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How come not many Jews were saved? </a:t>
            </a:r>
          </a:p>
          <a:p>
            <a:pPr>
              <a:lnSpc>
                <a:spcPct val="115000"/>
              </a:lnSpc>
              <a:spcAft>
                <a:spcPts val="600"/>
              </a:spcAft>
              <a:buNone/>
            </a:pPr>
            <a:endParaRPr lang="en-GB" b="1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6200" lvl="1" indent="-631825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A: Because not every natural born Jew is one of God’s people </a:t>
            </a:r>
            <a:r>
              <a:rPr lang="en-GB" sz="32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9v6-13 </a:t>
            </a:r>
            <a:endParaRPr lang="en-GB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4E9C7AD-A369-4DE5-0D95-0E991D66A191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3A13EC9F-8EBF-1388-54AA-A909F09F52D4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5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786878-0024-A876-CCFE-7697A57D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C46BEE2-D537-58A9-83C8-5F3FDDCFC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every natural born Jew is one of God’s people </a:t>
            </a:r>
            <a:r>
              <a:rPr lang="en-GB" sz="20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9v6-13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Parentage isn’t enough </a:t>
            </a:r>
            <a:r>
              <a:rPr lang="en-GB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v7-8 </a:t>
            </a:r>
            <a:endParaRPr lang="en-GB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411711-D8D0-E39E-4AC3-04E8B4AEAAE1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BBD51944-639A-727E-6247-A8F9554FB0DB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599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345961-36AA-BCE0-B11F-B8AC66AE5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5C36FE3-EFBE-15A0-4AFA-AABE5BD4D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every natural born Jew is one of God’s people </a:t>
            </a:r>
            <a:r>
              <a:rPr lang="en-GB" sz="20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9v6-13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Parentage isn’t enough </a:t>
            </a:r>
            <a:r>
              <a:rPr lang="en-GB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v7 </a:t>
            </a:r>
            <a:endParaRPr lang="en-GB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Probity (goodness) isn’t enough </a:t>
            </a:r>
            <a:r>
              <a:rPr lang="en-GB" sz="1800" kern="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– v10 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B3E56F9-51B2-7448-5AB7-D3C9850BA2E8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3DA8566D-1AC6-1999-0016-F939CE259723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092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F3794-A4EF-6D85-5DCA-EFA3675F9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D845E5B-817B-FAD4-3DB2-5D64F4002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every natural born Jew is one of God’s people </a:t>
            </a:r>
            <a:r>
              <a:rPr lang="en-GB" sz="20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9v6-13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Parentage isn’t enough </a:t>
            </a:r>
            <a:r>
              <a:rPr lang="en-GB" sz="1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v7 </a:t>
            </a:r>
            <a:endParaRPr lang="en-GB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Probity (goodness) isn’t enough </a:t>
            </a:r>
            <a:r>
              <a:rPr lang="en-GB" sz="1800" kern="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– v10 </a:t>
            </a:r>
          </a:p>
          <a:p>
            <a:pPr marL="800100" lvl="1" indent="-3429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Position wasn’t enough </a:t>
            </a:r>
            <a:r>
              <a:rPr lang="en-GB" sz="1800" kern="0" dirty="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– v12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020E4F3-9AFB-A48C-15D8-A73BDAA80BCB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E061CCD-1810-028B-B1C7-BAEDA9CBF6D1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958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881289-BDCE-D8F6-843B-4F1F11678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73066A0-91C0-C92C-15DF-F466D70A7894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CE0A0DAD-454F-26B8-4724-75D8577E3E3A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D010035-CD49-EE73-63C4-612A1D8A06A0}"/>
              </a:ext>
            </a:extLst>
          </p:cNvPr>
          <p:cNvSpPr/>
          <p:nvPr/>
        </p:nvSpPr>
        <p:spPr>
          <a:xfrm>
            <a:off x="3334512" y="1581912"/>
            <a:ext cx="5522976" cy="496519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F5E0D9-2B32-5A3A-5762-0039251F0E60}"/>
              </a:ext>
            </a:extLst>
          </p:cNvPr>
          <p:cNvSpPr txBox="1"/>
          <p:nvPr/>
        </p:nvSpPr>
        <p:spPr>
          <a:xfrm>
            <a:off x="4773168" y="2492746"/>
            <a:ext cx="249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Natural Israel</a:t>
            </a:r>
          </a:p>
        </p:txBody>
      </p:sp>
    </p:spTree>
    <p:extLst>
      <p:ext uri="{BB962C8B-B14F-4D97-AF65-F5344CB8AC3E}">
        <p14:creationId xmlns:p14="http://schemas.microsoft.com/office/powerpoint/2010/main" val="155257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D6D878-D472-8FF9-F673-D398D7FC0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746B64-8910-2817-6111-2200DC17012A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17E5E45C-C440-6D49-3FFE-B223743EA1C7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C500F6E-89A5-EBFB-9CDA-0DB5A77E74A1}"/>
              </a:ext>
            </a:extLst>
          </p:cNvPr>
          <p:cNvSpPr/>
          <p:nvPr/>
        </p:nvSpPr>
        <p:spPr>
          <a:xfrm>
            <a:off x="3334512" y="1581912"/>
            <a:ext cx="5522976" cy="496519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67FDD19-6288-0460-43B6-11CA190A3055}"/>
              </a:ext>
            </a:extLst>
          </p:cNvPr>
          <p:cNvSpPr/>
          <p:nvPr/>
        </p:nvSpPr>
        <p:spPr>
          <a:xfrm>
            <a:off x="5068824" y="4090416"/>
            <a:ext cx="2054352" cy="1862328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748025-A36C-70A3-67C9-11214A51E916}"/>
              </a:ext>
            </a:extLst>
          </p:cNvPr>
          <p:cNvSpPr txBox="1"/>
          <p:nvPr/>
        </p:nvSpPr>
        <p:spPr>
          <a:xfrm>
            <a:off x="4773168" y="2492746"/>
            <a:ext cx="249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Natural Israel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843AF3-625A-7D20-B4EA-2571A6A0C972}"/>
              </a:ext>
            </a:extLst>
          </p:cNvPr>
          <p:cNvSpPr txBox="1"/>
          <p:nvPr/>
        </p:nvSpPr>
        <p:spPr>
          <a:xfrm>
            <a:off x="4847844" y="4752868"/>
            <a:ext cx="2496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Spiritual</a:t>
            </a:r>
          </a:p>
          <a:p>
            <a:pPr algn="ctr"/>
            <a:r>
              <a:rPr lang="en-GB" sz="2800" b="1" dirty="0"/>
              <a:t> Israel</a:t>
            </a:r>
          </a:p>
        </p:txBody>
      </p:sp>
    </p:spTree>
    <p:extLst>
      <p:ext uri="{BB962C8B-B14F-4D97-AF65-F5344CB8AC3E}">
        <p14:creationId xmlns:p14="http://schemas.microsoft.com/office/powerpoint/2010/main" val="4096475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4C5631-6A41-9BC8-D63E-50AF8D85C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AB64F9C-184D-3C69-834F-6EE0AD1E8054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3F3CB482-E6BF-9B19-3ED3-85DB35D7D0F6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502A8D5-2D79-BA86-1A87-FBFDAE9DAEFB}"/>
              </a:ext>
            </a:extLst>
          </p:cNvPr>
          <p:cNvSpPr/>
          <p:nvPr/>
        </p:nvSpPr>
        <p:spPr>
          <a:xfrm>
            <a:off x="765048" y="1453896"/>
            <a:ext cx="5522976" cy="496519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26452BC9-4BDC-CC2B-697A-C994C419D4A7}"/>
              </a:ext>
            </a:extLst>
          </p:cNvPr>
          <p:cNvSpPr/>
          <p:nvPr/>
        </p:nvSpPr>
        <p:spPr>
          <a:xfrm>
            <a:off x="2499360" y="3821704"/>
            <a:ext cx="2054352" cy="1862328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59DDF7-8A0C-9059-AFAB-F37B5DBF05AE}"/>
              </a:ext>
            </a:extLst>
          </p:cNvPr>
          <p:cNvSpPr txBox="1"/>
          <p:nvPr/>
        </p:nvSpPr>
        <p:spPr>
          <a:xfrm>
            <a:off x="2278380" y="2200138"/>
            <a:ext cx="249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Natural Israel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E5002F-ABC9-11B0-0524-0DBCD15BA270}"/>
              </a:ext>
            </a:extLst>
          </p:cNvPr>
          <p:cNvSpPr txBox="1"/>
          <p:nvPr/>
        </p:nvSpPr>
        <p:spPr>
          <a:xfrm>
            <a:off x="2278380" y="4447985"/>
            <a:ext cx="24963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Spiritual</a:t>
            </a:r>
          </a:p>
          <a:p>
            <a:pPr algn="ctr"/>
            <a:r>
              <a:rPr lang="en-GB" sz="2800" b="1" dirty="0"/>
              <a:t> Israel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11C3636-5F06-F4B7-DCB3-9F1C7D671B26}"/>
              </a:ext>
            </a:extLst>
          </p:cNvPr>
          <p:cNvSpPr/>
          <p:nvPr/>
        </p:nvSpPr>
        <p:spPr>
          <a:xfrm>
            <a:off x="6509004" y="1463040"/>
            <a:ext cx="5522976" cy="496519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C7C249-5A50-C76B-315B-7618BB04BA43}"/>
              </a:ext>
            </a:extLst>
          </p:cNvPr>
          <p:cNvSpPr txBox="1"/>
          <p:nvPr/>
        </p:nvSpPr>
        <p:spPr>
          <a:xfrm>
            <a:off x="8022336" y="3468582"/>
            <a:ext cx="2496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Gentiles</a:t>
            </a:r>
          </a:p>
        </p:txBody>
      </p:sp>
    </p:spTree>
    <p:extLst>
      <p:ext uri="{BB962C8B-B14F-4D97-AF65-F5344CB8AC3E}">
        <p14:creationId xmlns:p14="http://schemas.microsoft.com/office/powerpoint/2010/main" val="872346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0E1752-3E32-7707-2194-DC24D858E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4E49D1E-11B6-2804-8951-390E6247B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every natural born Jew is one of God’s people </a:t>
            </a:r>
            <a:r>
              <a:rPr lang="en-GB" sz="20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9v6-13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 Israelites were the people of faith </a:t>
            </a:r>
          </a:p>
          <a:p>
            <a:pPr marL="0" indent="0" algn="ctr">
              <a:buNone/>
            </a:pPr>
            <a:r>
              <a:rPr lang="en-GB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among the Jewish nation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4275205-5EC0-2631-4E79-81E3A4D41475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EE13F4E-073E-D163-E822-43CD7DB49099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330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12EF49-2561-946D-E3F8-C64781708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84B710A-DF89-AF4D-4F34-F9759A442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aways: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551A874-A3A9-5D57-9A6F-22F77FB0BD20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884CCC86-88A2-E5B7-E3C4-107AEE81D0C2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257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2A95C7-6EB7-4C37-9831-362B5DB7A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403DFE0-D247-35DA-8C15-0BFB68D59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92624"/>
            <a:ext cx="12192000" cy="186537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28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</a:p>
        </p:txBody>
      </p:sp>
    </p:spTree>
    <p:extLst>
      <p:ext uri="{BB962C8B-B14F-4D97-AF65-F5344CB8AC3E}">
        <p14:creationId xmlns:p14="http://schemas.microsoft.com/office/powerpoint/2010/main" val="1941740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C8F4D5-D711-E72B-2486-C30359163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44256AB-6C65-973F-EB81-3DFA72577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aways: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has not broken his promises to his people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95EAC04-06E0-E7F9-E6E0-D808D420A074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72733DF-10D7-E32C-0179-3581B85A9A59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971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0E2DF-DDBE-AC7A-6C50-5539A3F67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9700684-4DCA-7ACB-99AB-FDC94953F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aways: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God has not broken his promises to his people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Ethnic/family connections do not put us into God’s kingdom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A2BD37-131A-25F1-1EA7-BCEC7973578D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A4169DAB-A46A-9F70-1758-C10AC78F4E0C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72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0AF283-5BE6-B7A8-7A29-18D20FACB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43E9B0B-7689-86F3-6DA8-969733CED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aways?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God has not broken his promises to his people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Ethnic/family connections do not put us into God’s kingdom 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Belonging to God isn’t about how good we are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BD26F55-4CAE-9F32-B97A-CA8A659FA150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518B559D-214C-BCD5-6567-AC6BBF7608DE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98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B6E8C6-5CDF-AD4F-4CCA-1D1E1FC84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83D1EF4-B91A-B58E-23F4-C47CDA4D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aways?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God has not broken his promises to his people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Ethnic/family connections do not put us into God’s kingdom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Anyone can be saved – it’s not about how good we are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Anyone who wants to join God’s kingdom can – but only by faith and trust in Jesus.</a:t>
            </a: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13B99-E990-784A-52ED-5319D30DDF7D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025A3792-E1DB-2631-1B21-9DDB297F4F7D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406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D58618-72ED-46C1-1A9F-490B8542F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6554511-C8C9-4054-D9DC-5EA603984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indent="0">
              <a:buNone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take aways?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God has not broken his promises to his people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Ethnic/family connections do not put us into God’s kingdom. 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Anyone can be saved – it’s not about how good we are</a:t>
            </a: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Anyone who wants to join God’s kingdom can – through </a:t>
            </a:r>
            <a:r>
              <a:rPr lang="en-GB">
                <a:solidFill>
                  <a:schemeClr val="bg1">
                    <a:lumMod val="50000"/>
                  </a:schemeClr>
                </a:solidFill>
              </a:rPr>
              <a:t>faith in Jesus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  <a:p>
            <a:pPr marL="712788" lvl="0" indent="-355600">
              <a:lnSpc>
                <a:spcPct val="100000"/>
              </a:lnSpc>
              <a:spcBef>
                <a:spcPts val="1200"/>
              </a:spcBef>
            </a:pP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true believer cannot lose their salvation 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2E0742A-DBE2-6894-B9E6-4593E5C5890D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49CE193-C01F-2D66-974C-509447137C98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42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D2491C-AAD2-A7AD-3220-55D38BBD3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E38089E-C3E0-4BDF-B067-BDD05B9C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7EAB3C0-E29B-C160-FF29-3BE2ACF1FFA1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5C942CB6-C881-EED0-A31A-62F8D752A570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960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8FC01B-61B2-611A-8B40-EA20FC53D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8185EE9-3FE0-5977-3C8B-A94D812D2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3:21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Solution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FE9A338-2AF1-124D-8367-7D2CD117742F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D47AD53-6E54-0A44-00F7-E3D4CD9C72F8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9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0CE0EE-AF5D-179F-C806-6440AE2A7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4637D55-2186-0D08-46A7-9FD0ED940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3:21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Solution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5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What God’s rescue gives us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FB5DBB6-9C95-07FE-2AFD-4739F9271F6E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FC25B2E8-2EF7-45D7-F347-8D058915264A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168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91253E-02E3-BE17-D473-08525848D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6778E08-4EA6-F8F5-7E33-66EA69018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3:21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Solution 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5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What God’s rescue gives us 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Justification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kern="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Righteousness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kern="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condemnation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r>
              <a:rPr lang="en-GB" kern="0" dirty="0">
                <a:solidFill>
                  <a:srgbClr val="00000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- N</a:t>
            </a:r>
            <a:r>
              <a:rPr lang="en-GB" sz="2800" kern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Separation</a:t>
            </a:r>
            <a:endParaRPr lang="en-GB" sz="4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3B076C-7EC4-6C01-DA21-A540D45A3454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C57DC3E3-5889-258A-6EA0-E37B48462268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32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7E8515-17B4-6420-C427-EFB3BBE5F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33BEA83-C31E-1A42-27A6-87BBC1BDD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0" lvl="0" indent="0">
              <a:spcBef>
                <a:spcPts val="1800"/>
              </a:spcBef>
              <a:buNone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Q1. Who can oppose us?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v31</a:t>
            </a: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Q2. Who can accuse us?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v33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GB" sz="32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Q3. Who can condemn us?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v34</a:t>
            </a:r>
          </a:p>
          <a:p>
            <a:pPr marL="0" indent="0">
              <a:lnSpc>
                <a:spcPct val="100000"/>
              </a:lnSpc>
              <a:spcBef>
                <a:spcPts val="1800"/>
              </a:spcBef>
              <a:buNone/>
            </a:pPr>
            <a:r>
              <a:rPr lang="en-GB" sz="3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Q4. Who can separate us from God’s Love? </a:t>
            </a:r>
          </a:p>
          <a:p>
            <a:pPr marL="0" lvl="0" indent="0" algn="ctr">
              <a:lnSpc>
                <a:spcPct val="100000"/>
              </a:lnSpc>
              <a:spcBef>
                <a:spcPts val="3000"/>
              </a:spcBef>
              <a:buNone/>
            </a:pPr>
            <a:endParaRPr lang="en-GB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3000"/>
              </a:spcBef>
              <a:buNone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Verdana" panose="020B0604030504040204" pitchFamily="34" charset="0"/>
                <a:ea typeface="Verdana" panose="020B0604030504040204" pitchFamily="34" charset="0"/>
              </a:rPr>
              <a:t>Absolutely nothing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D4242D3-1813-34DB-9395-AD8D49BFBE31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381BB6D5-EA63-71A4-751A-3470DDA2FF7E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 and Secure </a:t>
            </a:r>
            <a:r>
              <a:rPr lang="en-GB" sz="3200" kern="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Romans 8:28-39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010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DF090A-3A41-2A8D-8D33-1698CABE5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AE906C8-2465-9FCC-1AF8-75A0CB057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/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3:21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Solution </a:t>
            </a:r>
            <a:endParaRPr lang="en-GB" sz="4000" kern="1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5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What God’s rescue gives us </a:t>
            </a:r>
            <a:endParaRPr lang="en-GB" sz="2800" kern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3000"/>
              </a:spcBef>
              <a:spcAft>
                <a:spcPts val="3000"/>
              </a:spcAft>
              <a:buNone/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 about the Jews!  </a:t>
            </a:r>
          </a:p>
          <a:p>
            <a:pPr marL="0" lvl="0" indent="0">
              <a:lnSpc>
                <a:spcPct val="115000"/>
              </a:lnSpc>
              <a:spcAft>
                <a:spcPts val="600"/>
              </a:spcAft>
              <a:buNone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89C0F36-E4BE-E62B-4F76-184FD8600986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EDE6ACFC-2DEC-9208-E789-00E7207B79A8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427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BAD1371-9858-C4AA-F8D8-E9CAD12BF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1F84E64-F636-9C62-7938-184BB0F77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43817"/>
            <a:ext cx="12192000" cy="5495927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1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3:20: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Problem </a:t>
            </a:r>
            <a:endParaRPr lang="en-GB" sz="4000" kern="1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3:21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The Solution </a:t>
            </a:r>
            <a:endParaRPr lang="en-GB" sz="4000" kern="1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Chapters 5 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sz="2800" b="1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8:</a:t>
            </a:r>
            <a:r>
              <a:rPr lang="en-GB" sz="2800" kern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What God’s rescue gives us </a:t>
            </a:r>
            <a:endParaRPr lang="en-GB" sz="2800" kern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what about the Jews!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5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God loses patience with them, can he do the same with us? </a:t>
            </a:r>
          </a:p>
          <a:p>
            <a:pPr marL="539750" lvl="0" indent="-539750">
              <a:lnSpc>
                <a:spcPct val="115000"/>
              </a:lnSpc>
              <a:spcAft>
                <a:spcPts val="600"/>
              </a:spcAft>
              <a:buFont typeface="+mj-lt"/>
              <a:buAutoNum type="arabicPeriod"/>
            </a:pPr>
            <a:endParaRPr lang="en-GB" sz="2800" kern="0" dirty="0">
              <a:solidFill>
                <a:srgbClr val="000000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7C94A6-3D73-ACD1-EC6F-DD51C4728F66}"/>
              </a:ext>
            </a:extLst>
          </p:cNvPr>
          <p:cNvCxnSpPr/>
          <p:nvPr/>
        </p:nvCxnSpPr>
        <p:spPr>
          <a:xfrm>
            <a:off x="0" y="905256"/>
            <a:ext cx="1219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9">
            <a:extLst>
              <a:ext uri="{FF2B5EF4-FFF2-40B4-BE49-F238E27FC236}">
                <a16:creationId xmlns:a16="http://schemas.microsoft.com/office/drawing/2014/main" id="{4679F29D-7E1B-374F-4EF5-59616DF5B9F0}"/>
              </a:ext>
            </a:extLst>
          </p:cNvPr>
          <p:cNvSpPr txBox="1">
            <a:spLocks/>
          </p:cNvSpPr>
          <p:nvPr/>
        </p:nvSpPr>
        <p:spPr>
          <a:xfrm>
            <a:off x="0" y="18255"/>
            <a:ext cx="12192000" cy="951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  <a:spcBef>
                <a:spcPts val="600"/>
              </a:spcBef>
            </a:pPr>
            <a:r>
              <a:rPr lang="en-GB" sz="48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a believer lose their salvation? </a:t>
            </a:r>
            <a:r>
              <a:rPr lang="en-GB" sz="3000" kern="0" dirty="0">
                <a:latin typeface="Verdana" panose="020B0604030504040204" pitchFamily="34" charset="0"/>
                <a:cs typeface="Times New Roman" panose="02020603050405020304" pitchFamily="18" charset="0"/>
              </a:rPr>
              <a:t>Romans 9:1-13</a:t>
            </a:r>
            <a:endParaRPr lang="en-GB" sz="2800" kern="0" dirty="0"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129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559</TotalTime>
  <Words>751</Words>
  <Application>Microsoft Office PowerPoint</Application>
  <PresentationFormat>Widescreen</PresentationFormat>
  <Paragraphs>99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Aharoni</vt:lpstr>
      <vt:lpstr>Arial</vt:lpstr>
      <vt:lpstr>Calibri</vt:lpstr>
      <vt:lpstr>Calibri Light</vt:lpstr>
      <vt:lpstr>Verdana</vt:lpstr>
      <vt:lpstr>Wingdings</vt:lpstr>
      <vt:lpstr>Office Theme</vt:lpstr>
      <vt:lpstr>Romans</vt:lpstr>
      <vt:lpstr>Can a believer lose their salvation? Romans 9:1-13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Stuart Balmer</dc:creator>
  <cp:lastModifiedBy>Stuart Balmer</cp:lastModifiedBy>
  <cp:revision>13</cp:revision>
  <dcterms:created xsi:type="dcterms:W3CDTF">2025-02-02T07:50:40Z</dcterms:created>
  <dcterms:modified xsi:type="dcterms:W3CDTF">2025-10-12T09:13:43Z</dcterms:modified>
</cp:coreProperties>
</file>