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ADEB"/>
    <a:srgbClr val="CBEAF7"/>
    <a:srgbClr val="449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>
      <p:cViewPr varScale="1">
        <p:scale>
          <a:sx n="67" d="100"/>
          <a:sy n="67" d="100"/>
        </p:scale>
        <p:origin x="98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F6DBD1B-6F6A-D05E-F059-7A40837E2F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7970587-C7BE-B52C-E17D-1EE715BCE6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78FDBE6-D7CF-11CB-3720-D67C2295B8F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C8342C-00BB-39DC-78CE-34EC9CF5BA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494343E-38E1-83B2-3F0F-2207EF3FBC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BFD5E23-9867-B39F-C3F0-609A3015DA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9AE2C6A-7511-4AAF-A238-CC60C54DA4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CECD038-5387-D90F-AB98-39D13B5287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965FE8-56CF-4A6E-A6BF-33819C8F438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8A2A672-F91F-97C5-2592-56F3C35B058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49E9816-4B5D-47A0-2439-127EC8A35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7CD562A-F0E0-A706-362D-00C919B595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F7D0C0-476A-40BE-A814-F05BF7C6028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CC33990-A055-40B7-B319-D42D16DAA5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32C11F6-EF1D-67B1-4699-E8BCAF30A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78D66EF0-E752-6822-AD15-E288DF1CB2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EDCD32-91FE-410D-B4A8-07E38078D11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26EFD67-2EFE-1D1F-3C04-0A2AD7F7F8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657D22F-15BA-A3D4-FFB6-DCF2D99BB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94713CC-6AA9-463C-2A4A-7BBFA1C7DC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33AA13-77CD-4E96-8F18-287892B8063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22B90F6-3A36-2B27-DAB8-DCA6B41585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6C2FC4B-3BB0-19F5-F612-CC5DDB4C2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4C6ED701-B808-EFA6-52F7-C346C476B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DEA4D5-799D-414C-B953-492B0861EB2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8BB8DB7-9E7C-4903-BC96-1A0D27408A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77E538B-7F96-F6A2-F4BC-711DA4AB2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1295400"/>
            <a:ext cx="7620000" cy="990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2667000"/>
            <a:ext cx="7620000" cy="7620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FB4372F-295E-4124-9CDD-00F7428C6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094290-DCBB-DB66-B6DD-BD49A04ECA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C355D8-E686-2F6F-39B8-C82043A6C2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31A3F3-77FD-441A-AB78-FFE3591D6D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074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81D2BC-BF6C-85CE-E578-1F40FB162A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BBAE8D-A187-EA85-12F8-F8B2E2576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2B18DB-8C10-AB50-85D7-248FB2E7E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E6036-08BD-46B8-B016-FC74A6CF8D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752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662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662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0D216-38F7-DABF-F432-28734C312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0CF4FF-C047-12C4-1B30-342A37610C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2ABE3A-A226-9F3A-244A-361C2389A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5A2DE-1C36-4B08-9180-1A670A86D0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044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B73A23-4245-E83A-ACA9-243A5244A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86E559-A161-5EB3-465F-2812924DDC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FE2649-8591-4752-0726-2E4E8F62D4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4B339-8C39-4A95-A11C-6ABC8F26C3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05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E83038-CF99-ABDF-FCBD-377A3E577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72E2B2-DCB3-672B-F9B3-9D3519123C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16899B-5BFB-36A8-594E-4689DC2D68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D3C1E-771D-4A48-AAC2-C3031EC982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154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50292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2400" y="762000"/>
            <a:ext cx="50292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0249B5-6049-BFC1-E1A8-8781627249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AA09B3-325E-D1F3-AE23-FF71E294C2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40C0D7-8087-14F4-9BC8-DBD42F52A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768C-8F46-43DB-A556-F6EF4D5862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765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7ABC69-FDFF-A08E-6462-C4DE615E3D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52372E0-569A-86BC-3142-0FDE4D025A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37B501-7C5C-E3D8-D817-BD08B80C3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608E8-D179-47D5-BE39-D5A63EF8B1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785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908C7F-EBA1-F6BA-5B7D-4E9657E7E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783866-62FE-E635-CDF1-63A0D39B3F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31EC09B-6BD7-4147-2E6E-487CC9AE81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2DE49-78EB-4CA6-8AF4-8480EB0E86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376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AA0795-4F01-0AED-6647-5A692A564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50E558-65F1-BCBD-5CA9-AF701AD14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C2C885-FA65-4536-8EAD-577675B91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62E8-7018-4A03-B071-29E1302E56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A37104-32F1-1EF2-66BA-EBE912D263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558352-23BE-91DA-9B3E-EAC14188C5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1D0BF1-3689-00C1-E69F-0638B9335F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013A-D647-4D48-BCEA-796C4131EA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64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2A8E33-0134-D506-9367-60F9B245C8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C21734-40D3-CFC3-4A87-833B4D0DB7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8F96E9-8DB9-1112-FFD3-C426398AE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F0DE9-A482-46C3-A7B0-F0062E5A08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73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F7BAE72-CC5B-C31C-AAD8-D0D1D61AE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706A85-469B-65B6-69C0-A2F86EEDC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102616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BE9D63BE-21D5-B114-F2E7-F2CA37178A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2540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D0BE854C-AC6E-8D56-7303-A3949FDB7F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629400"/>
            <a:ext cx="386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CBD73B19-BC01-5E61-40E8-597F986138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629400"/>
            <a:ext cx="2540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F686C559-47EF-4FDA-8BAE-A50716AD7D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F8290B9-24F0-86FA-9D17-31A410E151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835150"/>
            <a:ext cx="12192000" cy="1593850"/>
          </a:xfrm>
          <a:solidFill>
            <a:srgbClr val="ADADEB">
              <a:alpha val="40000"/>
            </a:srgbClr>
          </a:solidFill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GB" sz="4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The Marks Of A Spirit Filled Church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07BD27F-D4DF-C30A-F2FF-6100428FB1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59113" y="3651250"/>
            <a:ext cx="5715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altLang="en-US" b="0" dirty="0">
                <a:solidFill>
                  <a:schemeClr val="accent6">
                    <a:lumMod val="75000"/>
                  </a:schemeClr>
                </a:solidFill>
              </a:rPr>
              <a:t>Acts 2:42-47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333A9DC-EBDF-DD2C-D783-9D2B5A9BC9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6350"/>
            <a:ext cx="12192000" cy="1406525"/>
          </a:xfrm>
          <a:solidFill>
            <a:schemeClr val="accent2">
              <a:lumMod val="75000"/>
              <a:alpha val="61176"/>
            </a:schemeClr>
          </a:solidFill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GB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Marks Of A Spirit Filled Church</a:t>
            </a:r>
            <a:r>
              <a:rPr lang="en-GB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en-GB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Acts 2:42-47</a:t>
            </a:r>
            <a:endParaRPr lang="en-GB" sz="4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B6EFD5D-FFC8-00A0-253D-02E4CA6756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1670050"/>
            <a:ext cx="11017250" cy="4279900"/>
          </a:xfrm>
        </p:spPr>
        <p:txBody>
          <a:bodyPr/>
          <a:lstStyle/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Devoted to Learning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9CDEE67-CE67-B54C-695B-AE96CD626A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1670050"/>
            <a:ext cx="9974263" cy="4279900"/>
          </a:xfrm>
        </p:spPr>
        <p:txBody>
          <a:bodyPr/>
          <a:lstStyle/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>
                    <a:lumMod val="85000"/>
                  </a:schemeClr>
                </a:solidFill>
              </a:rPr>
              <a:t>Devoted to Learning</a:t>
            </a:r>
          </a:p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Devoted to Each Other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AD73F2-1993-3D7A-FD56-D10852FA0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0"/>
            <a:ext cx="12192000" cy="1406525"/>
          </a:xfrm>
          <a:prstGeom prst="rect">
            <a:avLst/>
          </a:prstGeom>
          <a:solidFill>
            <a:schemeClr val="accent2">
              <a:lumMod val="75000"/>
              <a:alpha val="61176"/>
            </a:schemeClr>
          </a:solidFill>
          <a:ln>
            <a:noFill/>
          </a:ln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3600" b="1" ker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Marks Of A Spirit Filled Church</a:t>
            </a:r>
            <a:r>
              <a:rPr lang="en-GB" sz="2800" ker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en-GB" altLang="en-US" sz="2800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Acts 2:42-47</a:t>
            </a:r>
            <a:endParaRPr lang="en-GB" sz="4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689BB22A-95AF-18EE-123F-1153B52A3B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1670050"/>
            <a:ext cx="9974263" cy="4279900"/>
          </a:xfrm>
        </p:spPr>
        <p:txBody>
          <a:bodyPr/>
          <a:lstStyle/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>
                    <a:lumMod val="85000"/>
                  </a:schemeClr>
                </a:solidFill>
              </a:rPr>
              <a:t>Devoted to Learning</a:t>
            </a:r>
          </a:p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>
                    <a:lumMod val="85000"/>
                  </a:schemeClr>
                </a:solidFill>
              </a:rPr>
              <a:t>Devoted to Each Other</a:t>
            </a:r>
          </a:p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Devoted to Remembering Jesus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02981C-4FF9-6C4F-2DC7-E14E56262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0"/>
            <a:ext cx="12192000" cy="1406525"/>
          </a:xfrm>
          <a:prstGeom prst="rect">
            <a:avLst/>
          </a:prstGeom>
          <a:solidFill>
            <a:schemeClr val="accent2">
              <a:lumMod val="75000"/>
              <a:alpha val="61176"/>
            </a:schemeClr>
          </a:solidFill>
          <a:ln>
            <a:noFill/>
          </a:ln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3600" b="1" ker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Marks Of A Spirit Filled Church</a:t>
            </a:r>
            <a:r>
              <a:rPr lang="en-GB" sz="2800" ker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en-GB" altLang="en-US" sz="2800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Acts 2:42-47</a:t>
            </a:r>
            <a:endParaRPr lang="en-GB" sz="4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E3533DBF-6208-B305-602F-FAABB2A52C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1670050"/>
            <a:ext cx="9974263" cy="4279900"/>
          </a:xfrm>
        </p:spPr>
        <p:txBody>
          <a:bodyPr/>
          <a:lstStyle/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>
                    <a:lumMod val="85000"/>
                  </a:schemeClr>
                </a:solidFill>
              </a:rPr>
              <a:t>Devoted to Learning</a:t>
            </a:r>
          </a:p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>
                    <a:lumMod val="85000"/>
                  </a:schemeClr>
                </a:solidFill>
              </a:rPr>
              <a:t>Devoted to Each Other</a:t>
            </a:r>
          </a:p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>
                    <a:lumMod val="85000"/>
                  </a:schemeClr>
                </a:solidFill>
              </a:rPr>
              <a:t>Devoted to Remembering Jesus</a:t>
            </a:r>
          </a:p>
          <a:p>
            <a:pPr marL="514350" indent="-514350" eaLnBrk="1" hangingPunct="1">
              <a:spcBef>
                <a:spcPts val="3000"/>
              </a:spcBef>
              <a:buFont typeface="+mj-lt"/>
              <a:buAutoNum type="arabicPeriod"/>
              <a:defRPr/>
            </a:pPr>
            <a:r>
              <a:rPr lang="en-GB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Devoted to Prayer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047D4C-04D8-FA72-4FE7-4114ECC7C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50"/>
            <a:ext cx="12192000" cy="1406525"/>
          </a:xfrm>
          <a:prstGeom prst="rect">
            <a:avLst/>
          </a:prstGeom>
          <a:solidFill>
            <a:schemeClr val="accent2">
              <a:lumMod val="75000"/>
              <a:alpha val="61176"/>
            </a:schemeClr>
          </a:solidFill>
          <a:ln>
            <a:noFill/>
          </a:ln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3600" b="1" ker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Marks Of A Spirit Filled Church</a:t>
            </a:r>
            <a:r>
              <a:rPr lang="en-GB" sz="2800" ker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en-GB" altLang="en-US" sz="2800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Acts 2:42-47</a:t>
            </a:r>
            <a:endParaRPr lang="en-GB" sz="4000" b="1" kern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ndpower design template">
  <a:themeElements>
    <a:clrScheme name="Windpower design template 7">
      <a:dk1>
        <a:srgbClr val="000000"/>
      </a:dk1>
      <a:lt1>
        <a:srgbClr val="FFFFFF"/>
      </a:lt1>
      <a:dk2>
        <a:srgbClr val="1B87B7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indpower design templat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ndpow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dpower design 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dpower design template 7">
        <a:dk1>
          <a:srgbClr val="000000"/>
        </a:dk1>
        <a:lt1>
          <a:srgbClr val="FFFFFF"/>
        </a:lt1>
        <a:dk2>
          <a:srgbClr val="1B87B7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Windpower design template</Template>
  <TotalTime>0</TotalTime>
  <Words>89</Words>
  <Application>Microsoft Office PowerPoint</Application>
  <PresentationFormat>Widescreen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Impact</vt:lpstr>
      <vt:lpstr>Tahoma</vt:lpstr>
      <vt:lpstr>Verdana</vt:lpstr>
      <vt:lpstr>Windpower design template</vt:lpstr>
      <vt:lpstr>The Marks Of A Spirit Filled Church </vt:lpstr>
      <vt:lpstr>The Marks Of A Spirit Filled Church - Acts 2:42-47</vt:lpstr>
      <vt:lpstr>PowerPoint Presentation</vt:lpstr>
      <vt:lpstr>PowerPoint Presentation</vt:lpstr>
      <vt:lpstr>PowerPoint Presentation</vt:lpstr>
    </vt:vector>
  </TitlesOfParts>
  <Company>Whitton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MARKS OF A SPIRIT FILLED CHURCH.</dc:title>
  <dc:creator>Stuart Balmer</dc:creator>
  <cp:lastModifiedBy>Martin Aylett</cp:lastModifiedBy>
  <cp:revision>8</cp:revision>
  <dcterms:created xsi:type="dcterms:W3CDTF">2007-05-31T13:20:08Z</dcterms:created>
  <dcterms:modified xsi:type="dcterms:W3CDTF">2023-05-29T10:25:28Z</dcterms:modified>
</cp:coreProperties>
</file>