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29" r:id="rId3"/>
    <p:sldId id="328" r:id="rId4"/>
    <p:sldId id="330" r:id="rId5"/>
    <p:sldId id="336" r:id="rId6"/>
    <p:sldId id="337" r:id="rId7"/>
    <p:sldId id="335" r:id="rId8"/>
    <p:sldId id="334" r:id="rId9"/>
    <p:sldId id="331" r:id="rId10"/>
    <p:sldId id="333" r:id="rId11"/>
    <p:sldId id="332" r:id="rId12"/>
    <p:sldId id="305" r:id="rId13"/>
    <p:sldId id="347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8" r:id="rId22"/>
    <p:sldId id="3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961605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5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0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16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12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1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7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6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2440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055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2C628C-D2D8-4806-AEF2-D403291403C1}" type="datetimeFigureOut">
              <a:rPr lang="en-US" smtClean="0"/>
              <a:t>5/5/2026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7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63B21-DA10-4BFD-D35A-719502A1F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AC1FB-6696-AD51-BD52-1B1FA67F3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F4805-A75A-68B4-83D8-902BDBA1C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‘Marks of Maturity’</a:t>
            </a:r>
          </a:p>
        </p:txBody>
      </p:sp>
    </p:spTree>
    <p:extLst>
      <p:ext uri="{BB962C8B-B14F-4D97-AF65-F5344CB8AC3E}">
        <p14:creationId xmlns:p14="http://schemas.microsoft.com/office/powerpoint/2010/main" val="328847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D4F9D-31D5-623B-7801-F4C98313F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FD26-005B-3250-73BE-670755A84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72DA8-1BA5-24F1-BD6E-8C57FBA75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‘Mature faith ….’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D0E07-7A66-A212-A073-4407DBBCF75A}"/>
              </a:ext>
            </a:extLst>
          </p:cNvPr>
          <p:cNvSpPr txBox="1"/>
          <p:nvPr/>
        </p:nvSpPr>
        <p:spPr>
          <a:xfrm>
            <a:off x="0" y="5301208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#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9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– 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B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rings Peace  in Trials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white"/>
                </a:solidFill>
                <a:latin typeface="Corbel"/>
              </a:rPr>
              <a:t>Ch 5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orbel"/>
                <a:ea typeface="+mn-ea"/>
                <a:cs typeface="+mn-cs"/>
              </a:rPr>
              <a:t>v1-11</a:t>
            </a:r>
          </a:p>
        </p:txBody>
      </p:sp>
    </p:spTree>
    <p:extLst>
      <p:ext uri="{BB962C8B-B14F-4D97-AF65-F5344CB8AC3E}">
        <p14:creationId xmlns:p14="http://schemas.microsoft.com/office/powerpoint/2010/main" val="79804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C79A5-2EA5-F43C-281E-DDE875DC8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0140-C70C-794F-C7FA-91173161D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6654D-FFC3-E283-4F3E-E969E68F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‘Mature faith ….’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D6ECA-FA57-549F-F59B-AAA8642C57B9}"/>
              </a:ext>
            </a:extLst>
          </p:cNvPr>
          <p:cNvSpPr txBox="1"/>
          <p:nvPr/>
        </p:nvSpPr>
        <p:spPr>
          <a:xfrm>
            <a:off x="0" y="5301208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#10 – Breeds Prayerfulness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orbel"/>
                <a:ea typeface="+mn-ea"/>
                <a:cs typeface="+mn-cs"/>
              </a:rPr>
              <a:t>(Ch 5v13-18)</a:t>
            </a:r>
          </a:p>
        </p:txBody>
      </p:sp>
    </p:spTree>
    <p:extLst>
      <p:ext uri="{BB962C8B-B14F-4D97-AF65-F5344CB8AC3E}">
        <p14:creationId xmlns:p14="http://schemas.microsoft.com/office/powerpoint/2010/main" val="93542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C36CF-0E13-561A-F548-C69BDB13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29FE60-525F-579D-C49D-477CE66E6BC7}"/>
              </a:ext>
            </a:extLst>
          </p:cNvPr>
          <p:cNvSpPr txBox="1"/>
          <p:nvPr/>
        </p:nvSpPr>
        <p:spPr>
          <a:xfrm>
            <a:off x="35896" y="1700808"/>
            <a:ext cx="121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630238">
              <a:spcAft>
                <a:spcPts val="1200"/>
              </a:spcAft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Pray when life is tough </a:t>
            </a:r>
            <a:r>
              <a:rPr lang="en-GB" sz="2800" dirty="0">
                <a:latin typeface="+mj-lt"/>
              </a:rPr>
              <a:t>– v13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78C643-E96B-92E2-5FE9-3F6EEDB8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6" y="0"/>
            <a:ext cx="12156104" cy="1252728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believers Pray - </a:t>
            </a:r>
            <a:r>
              <a:rPr lang="en-GB" sz="4000" b="0" dirty="0"/>
              <a:t>5v13-17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86271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8D5C1-77AF-5853-24ED-9890125C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F584B9-15DE-9E99-F564-0B59F4A920F1}"/>
              </a:ext>
            </a:extLst>
          </p:cNvPr>
          <p:cNvSpPr txBox="1"/>
          <p:nvPr/>
        </p:nvSpPr>
        <p:spPr>
          <a:xfrm>
            <a:off x="1389888" y="2916960"/>
            <a:ext cx="916228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‘I sought the LORD, and he answered me; He delivered me from all my fears.’ </a:t>
            </a:r>
          </a:p>
          <a:p>
            <a:pPr algn="ctr">
              <a:spcAft>
                <a:spcPts val="1200"/>
              </a:spcAft>
            </a:pPr>
            <a:r>
              <a:rPr lang="en-GB" sz="2400" dirty="0">
                <a:latin typeface="+mj-lt"/>
              </a:rPr>
              <a:t>Psalm 34:4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F59888-BAEC-B876-B301-0C2D8428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6" y="0"/>
            <a:ext cx="12156104" cy="1252728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believers Pray - </a:t>
            </a:r>
            <a:r>
              <a:rPr lang="en-GB" sz="4000" b="0" dirty="0"/>
              <a:t>5v13-17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49950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CAC17-9BC8-9FEB-A42B-D0BE4FE75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E8EBD0-C833-5D0E-2596-77AD8ED8D6D7}"/>
              </a:ext>
            </a:extLst>
          </p:cNvPr>
          <p:cNvSpPr txBox="1"/>
          <p:nvPr/>
        </p:nvSpPr>
        <p:spPr>
          <a:xfrm>
            <a:off x="35896" y="1700808"/>
            <a:ext cx="121561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630238">
              <a:spcAft>
                <a:spcPts val="1200"/>
              </a:spcAft>
              <a:buFont typeface="+mj-lt"/>
              <a:buAutoNum type="arabicPeriod"/>
            </a:pPr>
            <a:r>
              <a:rPr lang="en-GB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Pray when life is tough </a:t>
            </a:r>
            <a:r>
              <a:rPr lang="en-GB" sz="2800" dirty="0">
                <a:latin typeface="+mj-lt"/>
              </a:rPr>
              <a:t>– v13 </a:t>
            </a:r>
          </a:p>
          <a:p>
            <a:pPr marL="630238" indent="-630238">
              <a:spcAft>
                <a:spcPts val="1200"/>
              </a:spcAft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Pray when life is good</a:t>
            </a:r>
            <a:r>
              <a:rPr lang="en-GB" sz="2800" dirty="0">
                <a:latin typeface="+mj-lt"/>
              </a:rPr>
              <a:t> – v13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E3C6-60B0-0D59-C94B-2539D16E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6" y="0"/>
            <a:ext cx="12156104" cy="1252728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believers Pray - </a:t>
            </a:r>
            <a:r>
              <a:rPr lang="en-GB" sz="4000" b="0" dirty="0"/>
              <a:t>5v13-17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56437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51083-6E61-D72B-8400-41BC8AE4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8D53D1-41D6-BB75-DF1A-F990FC97659B}"/>
              </a:ext>
            </a:extLst>
          </p:cNvPr>
          <p:cNvSpPr txBox="1"/>
          <p:nvPr/>
        </p:nvSpPr>
        <p:spPr>
          <a:xfrm>
            <a:off x="35896" y="1700808"/>
            <a:ext cx="121561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238" indent="-630238">
              <a:spcAft>
                <a:spcPts val="1200"/>
              </a:spcAft>
              <a:buFont typeface="+mj-lt"/>
              <a:buAutoNum type="arabicPeriod"/>
            </a:pPr>
            <a:r>
              <a:rPr lang="en-GB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Pray when life is tough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– v13 </a:t>
            </a:r>
          </a:p>
          <a:p>
            <a:pPr marL="630238" indent="-630238">
              <a:spcAft>
                <a:spcPts val="1200"/>
              </a:spcAft>
              <a:buFont typeface="+mj-lt"/>
              <a:buAutoNum type="arabicPeriod"/>
            </a:pPr>
            <a:r>
              <a:rPr lang="en-GB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Pray when life is are good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– v13  </a:t>
            </a:r>
          </a:p>
          <a:p>
            <a:pPr marL="630238" indent="-630238">
              <a:spcAft>
                <a:spcPts val="1200"/>
              </a:spcAft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 prayed for when we are sick </a:t>
            </a:r>
            <a:r>
              <a:rPr lang="en-GB" sz="2800" dirty="0">
                <a:latin typeface="+mj-lt"/>
              </a:rPr>
              <a:t>– v14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0FF9C1-20E4-DD8A-E03A-5D9F8239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6" y="0"/>
            <a:ext cx="12156104" cy="1252728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believers Pray - </a:t>
            </a:r>
            <a:r>
              <a:rPr lang="en-GB" sz="4000" b="0" dirty="0"/>
              <a:t>5v13-17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31245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ED99C-D3CF-609E-714B-2E9348A3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E680BA-7E46-4DAB-DEE6-04B538E95ADC}"/>
              </a:ext>
            </a:extLst>
          </p:cNvPr>
          <p:cNvSpPr txBox="1"/>
          <p:nvPr/>
        </p:nvSpPr>
        <p:spPr>
          <a:xfrm>
            <a:off x="35896" y="1700808"/>
            <a:ext cx="1215610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>
                <a:latin typeface="+mj-lt"/>
              </a:rPr>
              <a:t>Note:</a:t>
            </a:r>
          </a:p>
          <a:p>
            <a:pPr marL="804863" lvl="1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illness is connected to personal sin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v15c!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804863" lvl="1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Most illness is not caused by personal sin –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9v2</a:t>
            </a:r>
          </a:p>
          <a:p>
            <a:pPr marL="804863" lvl="1" indent="-3476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Sometimes we are to anoint with oil when we pray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v14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77D16F-C241-6D66-13AD-EA11E3E2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6" y="0"/>
            <a:ext cx="12156104" cy="1252728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believers Pray - </a:t>
            </a:r>
            <a:r>
              <a:rPr lang="en-GB" sz="4000" b="0" dirty="0"/>
              <a:t>5v13-17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467141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09976-40E2-F3E3-D532-B9B617CEB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BE3AD8-FD3B-9FE4-B6E8-76395592E6F7}"/>
              </a:ext>
            </a:extLst>
          </p:cNvPr>
          <p:cNvSpPr txBox="1"/>
          <p:nvPr/>
        </p:nvSpPr>
        <p:spPr>
          <a:xfrm>
            <a:off x="35896" y="1700808"/>
            <a:ext cx="1215610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What’ the point of anointing with oil?</a:t>
            </a:r>
          </a:p>
          <a:p>
            <a:pPr lvl="1">
              <a:spcAft>
                <a:spcPts val="1200"/>
              </a:spcAft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Oil is symbolic of the presence of the Lord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87208-4C96-AC4C-822F-1531DF62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6" y="0"/>
            <a:ext cx="12156104" cy="1252728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believers Pray - </a:t>
            </a:r>
            <a:r>
              <a:rPr lang="en-GB" sz="4000" b="0" dirty="0"/>
              <a:t>5v13-17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31302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24DB2-FB71-6500-ADD5-2EFF45350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21D0DD-AB43-FCAF-B329-172E252AD41E}"/>
              </a:ext>
            </a:extLst>
          </p:cNvPr>
          <p:cNvSpPr txBox="1"/>
          <p:nvPr/>
        </p:nvSpPr>
        <p:spPr>
          <a:xfrm>
            <a:off x="35896" y="1700808"/>
            <a:ext cx="121561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What’ the point of anointing with oil?</a:t>
            </a:r>
          </a:p>
          <a:p>
            <a:pPr lvl="1">
              <a:spcAft>
                <a:spcPts val="1200"/>
              </a:spcAft>
            </a:pPr>
            <a:r>
              <a:rPr lang="en-GB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Oil is symbolic of the presence of the Lord </a:t>
            </a:r>
          </a:p>
          <a:p>
            <a:pPr lvl="1">
              <a:spcAft>
                <a:spcPts val="1200"/>
              </a:spcAft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God that does the healing – in response to the prayers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9555D2-250A-C445-6A39-70A3252A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6" y="0"/>
            <a:ext cx="12156104" cy="1252728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believers Pray - </a:t>
            </a:r>
            <a:r>
              <a:rPr lang="en-GB" sz="4000" b="0" dirty="0"/>
              <a:t>5v13-17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94530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8BD7A-BA11-7F8B-2CE6-3FB064DC8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596586-E21E-6C87-EECD-A161576988EC}"/>
              </a:ext>
            </a:extLst>
          </p:cNvPr>
          <p:cNvSpPr txBox="1"/>
          <p:nvPr/>
        </p:nvSpPr>
        <p:spPr>
          <a:xfrm>
            <a:off x="1353312" y="2926104"/>
            <a:ext cx="9079992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“Prayer is the slender nerve that moves the muscle of omnipotence".  </a:t>
            </a:r>
          </a:p>
          <a:p>
            <a:pPr algn="ctr">
              <a:spcBef>
                <a:spcPts val="3000"/>
              </a:spcBef>
              <a:spcAft>
                <a:spcPts val="1200"/>
              </a:spcAft>
            </a:pPr>
            <a:r>
              <a:rPr lang="en-GB" sz="2800" dirty="0">
                <a:latin typeface="+mj-lt"/>
              </a:rPr>
              <a:t>C H Spurgeon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615D34-75B2-4954-2CCA-BB52CE96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6" y="0"/>
            <a:ext cx="12156104" cy="1252728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believers Pray - </a:t>
            </a:r>
            <a:r>
              <a:rPr lang="en-GB" sz="4000" b="0" dirty="0"/>
              <a:t>5v13-17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4047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230CA-88A0-B373-AD49-132215451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3EC57-0151-1D4C-CBEF-9AA5641B9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7A61F-283F-A2B1-EDD3-979CE4E94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‘Mature faith ….’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0561D-93A3-0470-9CA9-BB520CCC283F}"/>
              </a:ext>
            </a:extLst>
          </p:cNvPr>
          <p:cNvSpPr txBox="1"/>
          <p:nvPr/>
        </p:nvSpPr>
        <p:spPr>
          <a:xfrm>
            <a:off x="0" y="5301208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#1 – Shows Patience in Testing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orbel"/>
                <a:ea typeface="+mn-ea"/>
                <a:cs typeface="+mn-cs"/>
              </a:rPr>
              <a:t>(Ch 1v2-18)</a:t>
            </a:r>
          </a:p>
        </p:txBody>
      </p:sp>
    </p:spTree>
    <p:extLst>
      <p:ext uri="{BB962C8B-B14F-4D97-AF65-F5344CB8AC3E}">
        <p14:creationId xmlns:p14="http://schemas.microsoft.com/office/powerpoint/2010/main" val="11495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FA84F-D391-2289-114D-8DA171910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594EB8-6712-9E6E-F884-AD7820F3D864}"/>
              </a:ext>
            </a:extLst>
          </p:cNvPr>
          <p:cNvSpPr txBox="1"/>
          <p:nvPr/>
        </p:nvSpPr>
        <p:spPr>
          <a:xfrm>
            <a:off x="35896" y="1700808"/>
            <a:ext cx="121561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‘Prayer offered in faith’ </a:t>
            </a:r>
            <a:r>
              <a:rPr lang="en-GB" sz="3600" dirty="0">
                <a:latin typeface="+mj-lt"/>
              </a:rPr>
              <a:t>= ‘Gift of faith’ </a:t>
            </a:r>
            <a:r>
              <a:rPr lang="en-GB" sz="2800" dirty="0">
                <a:latin typeface="+mj-lt"/>
              </a:rPr>
              <a:t>1 Cor 12v9  </a:t>
            </a:r>
            <a:endParaRPr lang="en-GB" sz="3600" dirty="0"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>
                <a:latin typeface="+mj-lt"/>
              </a:rPr>
              <a:t>	- Praying with a God given certainty of outcome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F8FAAA-09FF-70CD-583E-C731C202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6" y="0"/>
            <a:ext cx="12156104" cy="1252728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believers Pray - </a:t>
            </a:r>
            <a:r>
              <a:rPr lang="en-GB" sz="4000" b="0" dirty="0"/>
              <a:t>5v13-17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44858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6523550-1BAE-F017-388E-64D30D21D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temple gate called Beautiful | Daily Bible Readings">
            <a:extLst>
              <a:ext uri="{FF2B5EF4-FFF2-40B4-BE49-F238E27FC236}">
                <a16:creationId xmlns:a16="http://schemas.microsoft.com/office/drawing/2014/main" id="{00769D26-CE2B-5D1F-3B83-70EFFFC6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1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E7BC4-B402-3EB0-8E7E-EA23CEB5A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1AA1D1-2ACF-E3D2-06C2-3D8AD98695B7}"/>
              </a:ext>
            </a:extLst>
          </p:cNvPr>
          <p:cNvSpPr txBox="1"/>
          <p:nvPr/>
        </p:nvSpPr>
        <p:spPr>
          <a:xfrm>
            <a:off x="35896" y="1700808"/>
            <a:ext cx="1215610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‘Prayer offered in faith’ = ‘Gift of faith’ </a:t>
            </a:r>
            <a:r>
              <a:rPr lang="en-GB" sz="28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1 Cor 12v9  </a:t>
            </a:r>
            <a:endParaRPr lang="en-GB" sz="36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	- Praying with a God given certainty of outcome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3600" dirty="0">
                <a:latin typeface="+mj-lt"/>
              </a:rPr>
              <a:t> 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‘Will make the sick person </a:t>
            </a:r>
            <a:r>
              <a:rPr lang="en-GB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well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’ </a:t>
            </a:r>
            <a:r>
              <a:rPr lang="en-GB" sz="3200" dirty="0">
                <a:latin typeface="+mj-lt"/>
              </a:rPr>
              <a:t>v16 </a:t>
            </a:r>
            <a:endParaRPr lang="en-GB" sz="2400" dirty="0">
              <a:latin typeface="+mj-lt"/>
            </a:endParaRPr>
          </a:p>
          <a:p>
            <a:pPr lvl="2">
              <a:spcBef>
                <a:spcPts val="1800"/>
              </a:spcBef>
              <a:spcAft>
                <a:spcPts val="1200"/>
              </a:spcAft>
            </a:pPr>
            <a:r>
              <a:rPr lang="en-GB" sz="3200" dirty="0">
                <a:latin typeface="+mj-lt"/>
              </a:rPr>
              <a:t>- ‘Well’ = ‘Whole’ - mental, emotion, </a:t>
            </a:r>
            <a:r>
              <a:rPr lang="en-GB" sz="3200">
                <a:latin typeface="+mj-lt"/>
              </a:rPr>
              <a:t>spiritual or physical wellbeing </a:t>
            </a:r>
            <a:endParaRPr lang="en-GB" sz="4400" dirty="0">
              <a:latin typeface="+mj-lt"/>
            </a:endParaRPr>
          </a:p>
          <a:p>
            <a:pPr lvl="1">
              <a:spcAft>
                <a:spcPts val="1200"/>
              </a:spcAft>
            </a:pPr>
            <a:endParaRPr lang="en-GB" sz="3600" dirty="0">
              <a:latin typeface="+mj-lt"/>
            </a:endParaRPr>
          </a:p>
          <a:p>
            <a:pPr lvl="1">
              <a:spcAft>
                <a:spcPts val="1200"/>
              </a:spcAft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44CD01-16DC-B589-BAAF-C427E619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6" y="0"/>
            <a:ext cx="12156104" cy="1252728"/>
          </a:xfrm>
        </p:spPr>
        <p:txBody>
          <a:bodyPr>
            <a:normAutofit/>
          </a:bodyPr>
          <a:lstStyle/>
          <a:p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 believers Pray - </a:t>
            </a:r>
            <a:r>
              <a:rPr lang="en-GB" sz="4000" b="0" dirty="0"/>
              <a:t>5v13-17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1243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B9967-8213-229D-4AB3-C08605883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3CAC-DDD2-994D-DFCF-2B38D7FFE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F3500-2815-1B3B-D4C6-ADCB85FFE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‘Mature faith ….’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DBC55-14C8-FC19-F8F3-51EC8490C032}"/>
              </a:ext>
            </a:extLst>
          </p:cNvPr>
          <p:cNvSpPr txBox="1"/>
          <p:nvPr/>
        </p:nvSpPr>
        <p:spPr>
          <a:xfrm>
            <a:off x="73152" y="5301208"/>
            <a:ext cx="1211884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#2 – is Obedient to God’s word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orbel"/>
                <a:ea typeface="+mn-ea"/>
                <a:cs typeface="+mn-cs"/>
              </a:rPr>
              <a:t>(Ch 1v19-25)</a:t>
            </a:r>
          </a:p>
        </p:txBody>
      </p:sp>
    </p:spTree>
    <p:extLst>
      <p:ext uri="{BB962C8B-B14F-4D97-AF65-F5344CB8AC3E}">
        <p14:creationId xmlns:p14="http://schemas.microsoft.com/office/powerpoint/2010/main" val="304169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95026-E7A2-AB99-87AF-C63DF9B21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51EA-6B91-4D19-1B6C-47A21061F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AD58B-4F67-C3EA-7E17-612F7153E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‘Mature faith ….’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9F8C2-EBA3-2F06-CFC6-1F209FD714EB}"/>
              </a:ext>
            </a:extLst>
          </p:cNvPr>
          <p:cNvSpPr txBox="1"/>
          <p:nvPr/>
        </p:nvSpPr>
        <p:spPr>
          <a:xfrm>
            <a:off x="0" y="5301208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#3 – Honours other 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(Ch 2v1-13)</a:t>
            </a:r>
          </a:p>
        </p:txBody>
      </p:sp>
    </p:spTree>
    <p:extLst>
      <p:ext uri="{BB962C8B-B14F-4D97-AF65-F5344CB8AC3E}">
        <p14:creationId xmlns:p14="http://schemas.microsoft.com/office/powerpoint/2010/main" val="187531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4B273-C53F-C749-E290-1ADA58539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160A-45C3-48D9-C364-989EADF9B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D5F2-7D62-67A6-A26B-0A2F73D5E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‘Mature faith ….’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AF30-B5AF-9075-D773-AA5F6ABE7F3D}"/>
              </a:ext>
            </a:extLst>
          </p:cNvPr>
          <p:cNvSpPr txBox="1"/>
          <p:nvPr/>
        </p:nvSpPr>
        <p:spPr>
          <a:xfrm>
            <a:off x="0" y="5301208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#4 –  Works! 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orbel"/>
                <a:ea typeface="+mn-ea"/>
                <a:cs typeface="+mn-cs"/>
              </a:rPr>
              <a:t>(It bears fruit)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orbel"/>
                <a:ea typeface="+mn-ea"/>
                <a:cs typeface="+mn-cs"/>
              </a:rPr>
              <a:t>(Ch 2v14-26)</a:t>
            </a:r>
          </a:p>
        </p:txBody>
      </p:sp>
    </p:spTree>
    <p:extLst>
      <p:ext uri="{BB962C8B-B14F-4D97-AF65-F5344CB8AC3E}">
        <p14:creationId xmlns:p14="http://schemas.microsoft.com/office/powerpoint/2010/main" val="412032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753B0-FB6F-1463-E5A7-CCCC780AE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2487-DC98-47C1-6BE0-6163200BC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67BFD-2B91-F597-1A22-B3B6CBE77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‘Mature faith ….’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27C38-2A53-41D2-99FC-3DB2BA925461}"/>
              </a:ext>
            </a:extLst>
          </p:cNvPr>
          <p:cNvSpPr txBox="1"/>
          <p:nvPr/>
        </p:nvSpPr>
        <p:spPr>
          <a:xfrm>
            <a:off x="0" y="5301208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#5 – Controls the Tongue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prstClr val="white"/>
                </a:solidFill>
                <a:latin typeface="Corbel"/>
              </a:rPr>
              <a:t>(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orbel"/>
                <a:ea typeface="+mn-ea"/>
                <a:cs typeface="+mn-cs"/>
              </a:rPr>
              <a:t>Ch 3v1-12)</a:t>
            </a:r>
          </a:p>
        </p:txBody>
      </p:sp>
    </p:spTree>
    <p:extLst>
      <p:ext uri="{BB962C8B-B14F-4D97-AF65-F5344CB8AC3E}">
        <p14:creationId xmlns:p14="http://schemas.microsoft.com/office/powerpoint/2010/main" val="368430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58EA9-1B69-1723-1317-4138F35A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94FF-0B21-2CFB-B658-34FC5781A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15E15-DB3C-38F3-A8B6-8A8607781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‘Mature faith ….’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C2046-7475-FB5C-53BA-1E23266760EC}"/>
              </a:ext>
            </a:extLst>
          </p:cNvPr>
          <p:cNvSpPr txBox="1"/>
          <p:nvPr/>
        </p:nvSpPr>
        <p:spPr>
          <a:xfrm>
            <a:off x="0" y="5301208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#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6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– Seeks God’s wisdom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orbel"/>
                <a:ea typeface="+mn-ea"/>
                <a:cs typeface="+mn-cs"/>
              </a:rPr>
              <a:t>(Ch 3v13-18)</a:t>
            </a:r>
          </a:p>
        </p:txBody>
      </p:sp>
    </p:spTree>
    <p:extLst>
      <p:ext uri="{BB962C8B-B14F-4D97-AF65-F5344CB8AC3E}">
        <p14:creationId xmlns:p14="http://schemas.microsoft.com/office/powerpoint/2010/main" val="249652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B668A-40E6-059D-5644-F6EBC2608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6522-90C2-AED5-B5F1-882C6C343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19046-FEEA-EB72-49D8-305D7F3FC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‘Mature faith ….’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DF206-18E9-ED16-872F-4299D52A5592}"/>
              </a:ext>
            </a:extLst>
          </p:cNvPr>
          <p:cNvSpPr txBox="1"/>
          <p:nvPr/>
        </p:nvSpPr>
        <p:spPr>
          <a:xfrm>
            <a:off x="0" y="5301208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#7 – Makes Peace, not Trouble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orbel"/>
                <a:ea typeface="+mn-ea"/>
                <a:cs typeface="+mn-cs"/>
              </a:rPr>
              <a:t>(Ch 4v1-12)</a:t>
            </a:r>
          </a:p>
        </p:txBody>
      </p:sp>
    </p:spTree>
    <p:extLst>
      <p:ext uri="{BB962C8B-B14F-4D97-AF65-F5344CB8AC3E}">
        <p14:creationId xmlns:p14="http://schemas.microsoft.com/office/powerpoint/2010/main" val="154221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D2D49-32B2-7C03-F2AD-18975529E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3149-5829-4A8A-ED8F-05BDD0973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918" y="122218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42AAC-F481-BDDC-D151-1884DA187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0918" y="243173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‘Mature faith ….’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20A95-9337-FD33-60E7-3AE41D72D0D7}"/>
              </a:ext>
            </a:extLst>
          </p:cNvPr>
          <p:cNvSpPr txBox="1"/>
          <p:nvPr/>
        </p:nvSpPr>
        <p:spPr>
          <a:xfrm>
            <a:off x="0" y="5301208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#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8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–</a:t>
            </a: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 Reveal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s itself in Humility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orbel"/>
                <a:ea typeface="+mn-ea"/>
                <a:cs typeface="+mn-cs"/>
              </a:rPr>
              <a:t>(Ch 4v11-17)</a:t>
            </a:r>
          </a:p>
        </p:txBody>
      </p:sp>
    </p:spTree>
    <p:extLst>
      <p:ext uri="{BB962C8B-B14F-4D97-AF65-F5344CB8AC3E}">
        <p14:creationId xmlns:p14="http://schemas.microsoft.com/office/powerpoint/2010/main" val="4163704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Widescreen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Corbel</vt:lpstr>
      <vt:lpstr>Wingdings</vt:lpstr>
      <vt:lpstr>Wingdings 2</vt:lpstr>
      <vt:lpstr>Wingdings 3</vt:lpstr>
      <vt:lpstr>Module</vt:lpstr>
      <vt:lpstr>The Letter of James</vt:lpstr>
      <vt:lpstr>The Letter of James</vt:lpstr>
      <vt:lpstr>The Letter of James</vt:lpstr>
      <vt:lpstr>The Letter of James</vt:lpstr>
      <vt:lpstr>The Letter of James</vt:lpstr>
      <vt:lpstr>The Letter of James</vt:lpstr>
      <vt:lpstr>The Letter of James</vt:lpstr>
      <vt:lpstr>The Letter of James</vt:lpstr>
      <vt:lpstr>The Letter of James</vt:lpstr>
      <vt:lpstr>The Letter of James</vt:lpstr>
      <vt:lpstr>The Letter of James</vt:lpstr>
      <vt:lpstr>Mature believers Pray - 5v13-17</vt:lpstr>
      <vt:lpstr>Mature believers Pray - 5v13-17</vt:lpstr>
      <vt:lpstr>Mature believers Pray - 5v13-17</vt:lpstr>
      <vt:lpstr>Mature believers Pray - 5v13-17</vt:lpstr>
      <vt:lpstr>Mature believers Pray - 5v13-17</vt:lpstr>
      <vt:lpstr>Mature believers Pray - 5v13-17</vt:lpstr>
      <vt:lpstr>Mature believers Pray - 5v13-17</vt:lpstr>
      <vt:lpstr>Mature believers Pray - 5v13-17</vt:lpstr>
      <vt:lpstr>Mature believers Pray - 5v13-17</vt:lpstr>
      <vt:lpstr>PowerPoint Presentation</vt:lpstr>
      <vt:lpstr>Mature believers Pray - 5v13-17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3</cp:revision>
  <dcterms:created xsi:type="dcterms:W3CDTF">2026-05-01T08:22:05Z</dcterms:created>
  <dcterms:modified xsi:type="dcterms:W3CDTF">2026-05-05T20:36:03Z</dcterms:modified>
</cp:coreProperties>
</file>