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9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6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9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97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0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2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5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11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5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8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45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0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22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77000"/>
            <a:duotone>
              <a:prstClr val="black"/>
              <a:schemeClr val="tx2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02FE-642A-490D-910E-0531C246512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E7F6DE-ABF7-4916-A530-805DC390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9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1052171" y="2875002"/>
            <a:ext cx="10482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v e r w h e l m e d</a:t>
            </a:r>
          </a:p>
        </p:txBody>
      </p:sp>
    </p:spTree>
    <p:extLst>
      <p:ext uri="{BB962C8B-B14F-4D97-AF65-F5344CB8AC3E}">
        <p14:creationId xmlns:p14="http://schemas.microsoft.com/office/powerpoint/2010/main" val="378023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1696278" y="82230"/>
            <a:ext cx="9369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1.What do we do when powers overwhelm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8DD00-3796-41F0-BD84-AA08046ABBC4}"/>
              </a:ext>
            </a:extLst>
          </p:cNvPr>
          <p:cNvSpPr txBox="1"/>
          <p:nvPr/>
        </p:nvSpPr>
        <p:spPr>
          <a:xfrm>
            <a:off x="2541922" y="1767101"/>
            <a:ext cx="8256104" cy="36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solidFill>
                  <a:schemeClr val="bg1"/>
                </a:solidFill>
                <a:latin typeface="Bookman Old Style" panose="02050604050505020204" pitchFamily="18" charset="0"/>
              </a:rPr>
              <a:t>‘</a:t>
            </a:r>
            <a:r>
              <a:rPr lang="en-GB" sz="40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In the </a:t>
            </a:r>
            <a:r>
              <a:rPr lang="en-GB" sz="4000" b="1" u="sng" cap="small" dirty="0">
                <a:solidFill>
                  <a:schemeClr val="bg1"/>
                </a:solidFill>
                <a:latin typeface="Bookman Old Style" panose="02050604050505020204" pitchFamily="18" charset="0"/>
              </a:rPr>
              <a:t>Lord</a:t>
            </a:r>
            <a:r>
              <a:rPr lang="en-GB" sz="40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’s hand </a:t>
            </a:r>
            <a:r>
              <a:rPr lang="en-GB" sz="40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king’s heart is a stream of water that he channels toward all who please him.’ </a:t>
            </a:r>
            <a:r>
              <a:rPr lang="en-GB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Prov 21:1</a:t>
            </a:r>
          </a:p>
        </p:txBody>
      </p:sp>
    </p:spTree>
    <p:extLst>
      <p:ext uri="{BB962C8B-B14F-4D97-AF65-F5344CB8AC3E}">
        <p14:creationId xmlns:p14="http://schemas.microsoft.com/office/powerpoint/2010/main" val="419025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1956328" y="82230"/>
            <a:ext cx="9095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1.What do we do when powers overwhelm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8DD00-3796-41F0-BD84-AA08046ABBC4}"/>
              </a:ext>
            </a:extLst>
          </p:cNvPr>
          <p:cNvSpPr txBox="1"/>
          <p:nvPr/>
        </p:nvSpPr>
        <p:spPr>
          <a:xfrm>
            <a:off x="2376724" y="1833361"/>
            <a:ext cx="8256104" cy="36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000" dirty="0">
                <a:solidFill>
                  <a:schemeClr val="bg1"/>
                </a:solidFill>
                <a:latin typeface="Bookman Old Style" panose="02050604050505020204" pitchFamily="18" charset="0"/>
              </a:rPr>
              <a:t>When anxiety was great within me, </a:t>
            </a:r>
            <a:r>
              <a:rPr lang="en-GB" sz="40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your consolation </a:t>
            </a:r>
            <a:r>
              <a:rPr lang="en-GB" sz="4000" dirty="0">
                <a:solidFill>
                  <a:schemeClr val="bg1"/>
                </a:solidFill>
                <a:latin typeface="Bookman Old Style" panose="02050604050505020204" pitchFamily="18" charset="0"/>
              </a:rPr>
              <a:t>brought me joy.</a:t>
            </a:r>
            <a:br>
              <a:rPr lang="en-GB" sz="40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GB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Psa 94:19</a:t>
            </a:r>
            <a:endParaRPr lang="en-GB" sz="4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3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1956328" y="218093"/>
            <a:ext cx="9095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1.What do we do when powers overwhelm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8DD00-3796-41F0-BD84-AA08046ABBC4}"/>
              </a:ext>
            </a:extLst>
          </p:cNvPr>
          <p:cNvSpPr txBox="1"/>
          <p:nvPr/>
        </p:nvSpPr>
        <p:spPr>
          <a:xfrm>
            <a:off x="1961322" y="1787753"/>
            <a:ext cx="8256104" cy="444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lphaLcPeriod"/>
            </a:pPr>
            <a:r>
              <a:rPr lang="en-GB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God is working </a:t>
            </a:r>
            <a:r>
              <a:rPr lang="en-GB" sz="32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in</a:t>
            </a:r>
            <a:r>
              <a:rPr lang="en-GB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our situation not outside of it</a:t>
            </a:r>
          </a:p>
          <a:p>
            <a:pPr marL="742950" indent="-742950">
              <a:lnSpc>
                <a:spcPct val="150000"/>
              </a:lnSpc>
              <a:buFont typeface="+mj-lt"/>
              <a:buAutoNum type="alphaLcPeriod"/>
            </a:pPr>
            <a:r>
              <a:rPr lang="en-GB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God is working </a:t>
            </a:r>
            <a:r>
              <a:rPr lang="en-GB" sz="32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through</a:t>
            </a:r>
            <a:r>
              <a:rPr lang="en-GB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our oppressors</a:t>
            </a:r>
          </a:p>
          <a:p>
            <a:pPr marL="742950" indent="-742950">
              <a:lnSpc>
                <a:spcPct val="150000"/>
              </a:lnSpc>
              <a:buFont typeface="+mj-lt"/>
              <a:buAutoNum type="alphaLcPeriod"/>
            </a:pPr>
            <a:r>
              <a:rPr lang="en-GB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God is still good </a:t>
            </a:r>
            <a:r>
              <a:rPr lang="en-GB" sz="32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even</a:t>
            </a:r>
            <a:r>
              <a:rPr lang="en-GB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 when life feels bad</a:t>
            </a:r>
          </a:p>
        </p:txBody>
      </p:sp>
    </p:spTree>
    <p:extLst>
      <p:ext uri="{BB962C8B-B14F-4D97-AF65-F5344CB8AC3E}">
        <p14:creationId xmlns:p14="http://schemas.microsoft.com/office/powerpoint/2010/main" val="192089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2128606" y="2274838"/>
            <a:ext cx="9934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2.We are all overwhelmed so we all need an overcomer</a:t>
            </a:r>
          </a:p>
        </p:txBody>
      </p:sp>
    </p:spTree>
    <p:extLst>
      <p:ext uri="{BB962C8B-B14F-4D97-AF65-F5344CB8AC3E}">
        <p14:creationId xmlns:p14="http://schemas.microsoft.com/office/powerpoint/2010/main" val="7412469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AE27D0-2A46-71EA-1FDB-D196D75DE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90" y="838693"/>
            <a:ext cx="6760329" cy="50702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792E31-011E-1A3C-1D57-28018EFE4C97}"/>
              </a:ext>
            </a:extLst>
          </p:cNvPr>
          <p:cNvSpPr txBox="1"/>
          <p:nvPr/>
        </p:nvSpPr>
        <p:spPr>
          <a:xfrm>
            <a:off x="1956328" y="497292"/>
            <a:ext cx="4068417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Gold: Babylon Empire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13B89D-BEA4-BBE2-0B00-307C3C892571}"/>
              </a:ext>
            </a:extLst>
          </p:cNvPr>
          <p:cNvSpPr txBox="1"/>
          <p:nvPr/>
        </p:nvSpPr>
        <p:spPr>
          <a:xfrm>
            <a:off x="1783871" y="5468674"/>
            <a:ext cx="388749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Rock: Smashes all empires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5956A2-0D43-CA2F-8A6D-04AB36EEF6F7}"/>
              </a:ext>
            </a:extLst>
          </p:cNvPr>
          <p:cNvSpPr txBox="1"/>
          <p:nvPr/>
        </p:nvSpPr>
        <p:spPr>
          <a:xfrm>
            <a:off x="4061791" y="1652093"/>
            <a:ext cx="4068417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Silver: </a:t>
            </a:r>
            <a:r>
              <a:rPr lang="en-GB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Medo</a:t>
            </a:r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-Persian Empire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E6576F-E8AF-50EF-29AC-F2BF8763F639}"/>
              </a:ext>
            </a:extLst>
          </p:cNvPr>
          <p:cNvSpPr txBox="1"/>
          <p:nvPr/>
        </p:nvSpPr>
        <p:spPr>
          <a:xfrm>
            <a:off x="3749845" y="2895937"/>
            <a:ext cx="4068417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Bronze: Greek Empire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CF870D-7A94-4F0B-5D7B-5FFD54FA5283}"/>
              </a:ext>
            </a:extLst>
          </p:cNvPr>
          <p:cNvSpPr txBox="1"/>
          <p:nvPr/>
        </p:nvSpPr>
        <p:spPr>
          <a:xfrm>
            <a:off x="3577989" y="3955115"/>
            <a:ext cx="418674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Iron: Roman Empire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C69D67-C50C-9A39-E3B8-3F8B7333C204}"/>
              </a:ext>
            </a:extLst>
          </p:cNvPr>
          <p:cNvSpPr txBox="1"/>
          <p:nvPr/>
        </p:nvSpPr>
        <p:spPr>
          <a:xfrm>
            <a:off x="3990536" y="4679966"/>
            <a:ext cx="485427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Iron&amp;Clay</a:t>
            </a:r>
            <a:r>
              <a:rPr lang="en-GB" dirty="0">
                <a:solidFill>
                  <a:schemeClr val="bg1"/>
                </a:solidFill>
                <a:latin typeface="Bookman Old Style" panose="02050604050505020204" pitchFamily="18" charset="0"/>
              </a:rPr>
              <a:t>: Divided/ Compromised Power 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6584C51C-BC1F-DACC-A526-546ECF1EBE01}"/>
              </a:ext>
            </a:extLst>
          </p:cNvPr>
          <p:cNvSpPr/>
          <p:nvPr/>
        </p:nvSpPr>
        <p:spPr>
          <a:xfrm>
            <a:off x="-129227" y="1859277"/>
            <a:ext cx="4186744" cy="300128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Psa 118:22</a:t>
            </a:r>
          </a:p>
        </p:txBody>
      </p:sp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54B789BD-007F-6892-BD4B-B096ABA71B98}"/>
              </a:ext>
            </a:extLst>
          </p:cNvPr>
          <p:cNvSpPr/>
          <p:nvPr/>
        </p:nvSpPr>
        <p:spPr>
          <a:xfrm>
            <a:off x="7230238" y="649692"/>
            <a:ext cx="5273763" cy="300128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1 Pet 2:6</a:t>
            </a:r>
          </a:p>
        </p:txBody>
      </p:sp>
    </p:spTree>
    <p:extLst>
      <p:ext uri="{BB962C8B-B14F-4D97-AF65-F5344CB8AC3E}">
        <p14:creationId xmlns:p14="http://schemas.microsoft.com/office/powerpoint/2010/main" val="2513645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1669774" y="218093"/>
            <a:ext cx="10402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2.We are all overwhelmed so we all need an overcomer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082372-1B3B-5A2E-05B3-49EE07D205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43" y="2526417"/>
            <a:ext cx="4040049" cy="40400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9595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8C463-7FDC-4401-8A7C-58DE95407B46}"/>
              </a:ext>
            </a:extLst>
          </p:cNvPr>
          <p:cNvSpPr txBox="1"/>
          <p:nvPr/>
        </p:nvSpPr>
        <p:spPr>
          <a:xfrm>
            <a:off x="148014" y="5070247"/>
            <a:ext cx="1808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Faith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on the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Beyond Wonderland" panose="02000000000000000000" pitchFamily="2" charset="0"/>
              </a:rPr>
              <a:t>frontline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57A136-80B7-4080-AA6D-14085E4FEF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589" y="5316468"/>
            <a:ext cx="3197695" cy="1323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21D78B-A207-248B-4C4D-071B267CC8E0}"/>
              </a:ext>
            </a:extLst>
          </p:cNvPr>
          <p:cNvSpPr txBox="1"/>
          <p:nvPr/>
        </p:nvSpPr>
        <p:spPr>
          <a:xfrm>
            <a:off x="1669774" y="218093"/>
            <a:ext cx="10402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All that glitters is not gold!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2C8926-8EA6-214C-C9A2-AB2056E1FE76}"/>
              </a:ext>
            </a:extLst>
          </p:cNvPr>
          <p:cNvSpPr txBox="1"/>
          <p:nvPr/>
        </p:nvSpPr>
        <p:spPr>
          <a:xfrm>
            <a:off x="1052171" y="1530817"/>
            <a:ext cx="104029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When life feels out of control – we need the hope of Jesus </a:t>
            </a:r>
            <a:r>
              <a:rPr lang="en-GB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(1 Pet 1:3)</a:t>
            </a:r>
          </a:p>
          <a:p>
            <a:pPr marL="514350" indent="-514350">
              <a:buFont typeface="+mj-lt"/>
              <a:buAutoNum type="alphaLcPeriod"/>
            </a:pPr>
            <a:endParaRPr lang="en-GB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GB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When life is mysterious – we need the wisdom of Jesus </a:t>
            </a:r>
            <a:r>
              <a:rPr lang="en-GB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(1 Cor 1:30)</a:t>
            </a:r>
          </a:p>
          <a:p>
            <a:pPr marL="514350" indent="-514350">
              <a:buFont typeface="+mj-lt"/>
              <a:buAutoNum type="alphaLcPeriod"/>
            </a:pPr>
            <a:endParaRPr lang="en-GB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GB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When life is threatening – we need the strength of Jesus </a:t>
            </a:r>
            <a:r>
              <a:rPr lang="en-GB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(2 Cor 12:9-10)</a:t>
            </a:r>
          </a:p>
        </p:txBody>
      </p:sp>
    </p:spTree>
    <p:extLst>
      <p:ext uri="{BB962C8B-B14F-4D97-AF65-F5344CB8AC3E}">
        <p14:creationId xmlns:p14="http://schemas.microsoft.com/office/powerpoint/2010/main" val="373579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Beyond Wonderland</vt:lpstr>
      <vt:lpstr>Bookman Old Style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Buss</dc:creator>
  <cp:lastModifiedBy>Martin Aylett</cp:lastModifiedBy>
  <cp:revision>4</cp:revision>
  <dcterms:created xsi:type="dcterms:W3CDTF">2022-04-28T09:00:50Z</dcterms:created>
  <dcterms:modified xsi:type="dcterms:W3CDTF">2022-05-09T14:37:50Z</dcterms:modified>
</cp:coreProperties>
</file>