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66" r:id="rId2"/>
    <p:sldId id="286" r:id="rId3"/>
    <p:sldId id="285" r:id="rId4"/>
    <p:sldId id="278" r:id="rId5"/>
    <p:sldId id="279" r:id="rId6"/>
    <p:sldId id="284" r:id="rId7"/>
    <p:sldId id="287" r:id="rId8"/>
  </p:sldIdLst>
  <p:sldSz cx="9144000" cy="5143500" type="screen16x9"/>
  <p:notesSz cx="6858000" cy="9144000"/>
  <p:defaultTextStyle>
    <a:defPPr marL="0" marR="0" indent="0" algn="l" defTabSz="3429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BD3E7"/>
          </a:solidFill>
        </a:fill>
      </a:tcStyle>
    </a:wholeTbl>
    <a:band2H>
      <a:tcTxStyle/>
      <a:tcStyle>
        <a:tcBdr/>
        <a:fill>
          <a:solidFill>
            <a:srgbClr val="E7EAF3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FDACA"/>
          </a:solidFill>
        </a:fill>
      </a:tcStyle>
    </a:wholeTbl>
    <a:band2H>
      <a:tcTxStyle/>
      <a:tcStyle>
        <a:tcBdr/>
        <a:fill>
          <a:solidFill>
            <a:srgbClr val="E8EDE7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E4CCE9"/>
          </a:solidFill>
        </a:fill>
      </a:tcStyle>
    </a:wholeTbl>
    <a:band2H>
      <a:tcTxStyle/>
      <a:tcStyle>
        <a:tcBdr/>
        <a:fill>
          <a:solidFill>
            <a:srgbClr val="F2E7F4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000000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182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73" name="Shape 47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242729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71450" latinLnBrk="0">
      <a:lnSpc>
        <a:spcPct val="117999"/>
      </a:lnSpc>
      <a:defRPr sz="800">
        <a:latin typeface="+mn-lt"/>
        <a:ea typeface="+mn-ea"/>
        <a:cs typeface="+mn-cs"/>
        <a:sym typeface="Helvetica Neue"/>
      </a:defRPr>
    </a:lvl1pPr>
    <a:lvl2pPr indent="85725" defTabSz="171450" latinLnBrk="0">
      <a:lnSpc>
        <a:spcPct val="117999"/>
      </a:lnSpc>
      <a:defRPr sz="800">
        <a:latin typeface="+mn-lt"/>
        <a:ea typeface="+mn-ea"/>
        <a:cs typeface="+mn-cs"/>
        <a:sym typeface="Helvetica Neue"/>
      </a:defRPr>
    </a:lvl2pPr>
    <a:lvl3pPr indent="171450" defTabSz="171450" latinLnBrk="0">
      <a:lnSpc>
        <a:spcPct val="117999"/>
      </a:lnSpc>
      <a:defRPr sz="800">
        <a:latin typeface="+mn-lt"/>
        <a:ea typeface="+mn-ea"/>
        <a:cs typeface="+mn-cs"/>
        <a:sym typeface="Helvetica Neue"/>
      </a:defRPr>
    </a:lvl3pPr>
    <a:lvl4pPr indent="257175" defTabSz="171450" latinLnBrk="0">
      <a:lnSpc>
        <a:spcPct val="117999"/>
      </a:lnSpc>
      <a:defRPr sz="800">
        <a:latin typeface="+mn-lt"/>
        <a:ea typeface="+mn-ea"/>
        <a:cs typeface="+mn-cs"/>
        <a:sym typeface="Helvetica Neue"/>
      </a:defRPr>
    </a:lvl4pPr>
    <a:lvl5pPr indent="342900" defTabSz="171450" latinLnBrk="0">
      <a:lnSpc>
        <a:spcPct val="117999"/>
      </a:lnSpc>
      <a:defRPr sz="800">
        <a:latin typeface="+mn-lt"/>
        <a:ea typeface="+mn-ea"/>
        <a:cs typeface="+mn-cs"/>
        <a:sym typeface="Helvetica Neue"/>
      </a:defRPr>
    </a:lvl5pPr>
    <a:lvl6pPr indent="428625" defTabSz="171450" latinLnBrk="0">
      <a:lnSpc>
        <a:spcPct val="117999"/>
      </a:lnSpc>
      <a:defRPr sz="800">
        <a:latin typeface="+mn-lt"/>
        <a:ea typeface="+mn-ea"/>
        <a:cs typeface="+mn-cs"/>
        <a:sym typeface="Helvetica Neue"/>
      </a:defRPr>
    </a:lvl6pPr>
    <a:lvl7pPr indent="514350" defTabSz="171450" latinLnBrk="0">
      <a:lnSpc>
        <a:spcPct val="117999"/>
      </a:lnSpc>
      <a:defRPr sz="800">
        <a:latin typeface="+mn-lt"/>
        <a:ea typeface="+mn-ea"/>
        <a:cs typeface="+mn-cs"/>
        <a:sym typeface="Helvetica Neue"/>
      </a:defRPr>
    </a:lvl7pPr>
    <a:lvl8pPr indent="600075" defTabSz="171450" latinLnBrk="0">
      <a:lnSpc>
        <a:spcPct val="117999"/>
      </a:lnSpc>
      <a:defRPr sz="800">
        <a:latin typeface="+mn-lt"/>
        <a:ea typeface="+mn-ea"/>
        <a:cs typeface="+mn-cs"/>
        <a:sym typeface="Helvetica Neue"/>
      </a:defRPr>
    </a:lvl8pPr>
    <a:lvl9pPr indent="685800" defTabSz="171450" latinLnBrk="0">
      <a:lnSpc>
        <a:spcPct val="117999"/>
      </a:lnSpc>
      <a:defRPr sz="8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7249" y="2908930"/>
            <a:ext cx="7930027" cy="432837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1pPr>
            <a:lvl2pPr marL="390525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2pPr>
            <a:lvl3pPr marL="628650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3pPr>
            <a:lvl4pPr marL="866775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4pPr>
            <a:lvl5pPr marL="1104900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5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50" y="4124083"/>
            <a:ext cx="7649501" cy="432838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136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7249" y="1075539"/>
            <a:ext cx="7930026" cy="1765304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137" name="Image"/>
          <p:cNvSpPr>
            <a:spLocks noGrp="1"/>
          </p:cNvSpPr>
          <p:nvPr>
            <p:ph type="pic" sz="quarter" idx="23"/>
          </p:nvPr>
        </p:nvSpPr>
        <p:spPr>
          <a:xfrm>
            <a:off x="476250" y="2477408"/>
            <a:ext cx="129639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1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lyr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406176"/>
            <a:ext cx="8215313" cy="2379990"/>
          </a:xfrm>
          <a:prstGeom prst="rect">
            <a:avLst/>
          </a:prstGeom>
        </p:spPr>
        <p:txBody>
          <a:bodyPr anchor="t"/>
          <a:lstStyle>
            <a:lvl1pPr>
              <a:lnSpc>
                <a:spcPct val="170000"/>
              </a:lnSpc>
              <a:spcBef>
                <a:spcPts val="0"/>
              </a:spcBef>
              <a:defRPr sz="1700"/>
            </a:lvl1pPr>
            <a:lvl2pPr>
              <a:lnSpc>
                <a:spcPct val="170000"/>
              </a:lnSpc>
              <a:spcBef>
                <a:spcPts val="0"/>
              </a:spcBef>
              <a:defRPr sz="1700"/>
            </a:lvl2pPr>
            <a:lvl3pPr>
              <a:lnSpc>
                <a:spcPct val="170000"/>
              </a:lnSpc>
              <a:spcBef>
                <a:spcPts val="0"/>
              </a:spcBef>
              <a:defRPr sz="1700"/>
            </a:lvl3pPr>
            <a:lvl4pPr>
              <a:lnSpc>
                <a:spcPct val="170000"/>
              </a:lnSpc>
              <a:spcBef>
                <a:spcPts val="0"/>
              </a:spcBef>
              <a:defRPr sz="1700"/>
            </a:lvl4pPr>
            <a:lvl5pPr>
              <a:lnSpc>
                <a:spcPct val="170000"/>
              </a:lnSpc>
              <a:spcBef>
                <a:spcPts val="0"/>
              </a:spcBef>
              <a:defRPr sz="1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ook r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710730"/>
            <a:ext cx="8215313" cy="3722040"/>
          </a:xfrm>
          <a:prstGeom prst="rect">
            <a:avLst/>
          </a:prstGeom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rmon ser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4bcuxozqe3_Footsteps_of_Faith_blank_the_globe_church.jpg"/>
          <p:cNvSpPr>
            <a:spLocks noGrp="1"/>
          </p:cNvSpPr>
          <p:nvPr>
            <p:ph type="pic" idx="21"/>
          </p:nvPr>
        </p:nvSpPr>
        <p:spPr>
          <a:xfrm>
            <a:off x="0" y="-23219"/>
            <a:ext cx="9144000" cy="5189937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16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60667" y="528638"/>
            <a:ext cx="7916609" cy="771525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defRPr sz="3200" cap="all" spc="97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marL="647700" indent="-40957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3200" cap="all" spc="97"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marL="885825" indent="-40957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3200" cap="all" spc="97"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marL="1123950" indent="-40957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3200" cap="all" spc="97"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marL="1362075" indent="-40957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3200" cap="all" spc="97"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63" name="Chevron white.pdf" descr="Chevron whit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697140"/>
            <a:ext cx="129639" cy="198210"/>
          </a:xfrm>
          <a:prstGeom prst="rect">
            <a:avLst/>
          </a:prstGeom>
          <a:ln w="12700">
            <a:miter lim="400000"/>
          </a:ln>
        </p:spPr>
      </p:pic>
      <p:sp>
        <p:nvSpPr>
          <p:cNvPr id="1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Body Level One…"/>
          <p:cNvSpPr txBox="1">
            <a:spLocks noGrp="1"/>
          </p:cNvSpPr>
          <p:nvPr>
            <p:ph type="body" idx="1"/>
          </p:nvPr>
        </p:nvSpPr>
        <p:spPr>
          <a:xfrm>
            <a:off x="1571465" y="800100"/>
            <a:ext cx="6001070" cy="3543300"/>
          </a:xfrm>
          <a:prstGeom prst="rect">
            <a:avLst/>
          </a:prstGeom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Body Level One…"/>
          <p:cNvSpPr txBox="1">
            <a:spLocks noGrp="1"/>
          </p:cNvSpPr>
          <p:nvPr>
            <p:ph type="body" idx="1"/>
          </p:nvPr>
        </p:nvSpPr>
        <p:spPr>
          <a:xfrm>
            <a:off x="1571465" y="800100"/>
            <a:ext cx="6001070" cy="3543300"/>
          </a:xfrm>
          <a:prstGeom prst="rect">
            <a:avLst/>
          </a:prstGeom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Body Level One…"/>
          <p:cNvSpPr txBox="1">
            <a:spLocks noGrp="1"/>
          </p:cNvSpPr>
          <p:nvPr>
            <p:ph type="body" idx="1"/>
          </p:nvPr>
        </p:nvSpPr>
        <p:spPr>
          <a:xfrm>
            <a:off x="1571465" y="800100"/>
            <a:ext cx="6001070" cy="3543300"/>
          </a:xfrm>
          <a:prstGeom prst="rect">
            <a:avLst/>
          </a:prstGeom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compa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"/>
          <p:cNvSpPr/>
          <p:nvPr/>
        </p:nvSpPr>
        <p:spPr>
          <a:xfrm>
            <a:off x="4572000" y="-1"/>
            <a:ext cx="4572000" cy="5143501"/>
          </a:xfrm>
          <a:prstGeom prst="rect">
            <a:avLst/>
          </a:prstGeom>
          <a:solidFill>
            <a:srgbClr val="4E4E4E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>
              <a:defRPr sz="3200" cap="all" spc="512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defRPr>
            </a:pPr>
            <a:endParaRPr/>
          </a:p>
        </p:txBody>
      </p:sp>
      <p:sp>
        <p:nvSpPr>
          <p:cNvPr id="20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61963" y="1066800"/>
            <a:ext cx="3336471" cy="3543300"/>
          </a:xfrm>
          <a:prstGeom prst="rect">
            <a:avLst/>
          </a:prstGeom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7" name="“Fugit tenetur omnis amet quas. Eaque omnis voluptatem occaecati et.”…"/>
          <p:cNvSpPr txBox="1">
            <a:spLocks noGrp="1"/>
          </p:cNvSpPr>
          <p:nvPr>
            <p:ph type="body" sz="half" idx="21"/>
          </p:nvPr>
        </p:nvSpPr>
        <p:spPr>
          <a:xfrm>
            <a:off x="5189765" y="1066800"/>
            <a:ext cx="3336473" cy="35433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2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translation compa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Rectangle"/>
          <p:cNvSpPr/>
          <p:nvPr/>
        </p:nvSpPr>
        <p:spPr>
          <a:xfrm>
            <a:off x="4572000" y="-1"/>
            <a:ext cx="4572000" cy="5143501"/>
          </a:xfrm>
          <a:prstGeom prst="rect">
            <a:avLst/>
          </a:prstGeom>
          <a:solidFill>
            <a:srgbClr val="4E4E4E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>
              <a:defRPr sz="3200" cap="all" spc="512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defRPr>
            </a:pPr>
            <a:endParaRPr/>
          </a:p>
        </p:txBody>
      </p:sp>
      <p:sp>
        <p:nvSpPr>
          <p:cNvPr id="21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863407" y="804644"/>
            <a:ext cx="533584" cy="262158"/>
          </a:xfrm>
          <a:prstGeom prst="rect">
            <a:avLst/>
          </a:prstGeom>
          <a:solidFill>
            <a:srgbClr val="919191"/>
          </a:solidFill>
        </p:spPr>
        <p:txBody>
          <a:bodyPr/>
          <a:lstStyle>
            <a:lvl1pPr algn="ctr">
              <a:lnSpc>
                <a:spcPct val="100000"/>
              </a:lnSpc>
              <a:spcBef>
                <a:spcPts val="0"/>
              </a:spcBef>
              <a:defRPr sz="1200" cap="all" spc="192">
                <a:latin typeface="Avenir Medium"/>
                <a:ea typeface="Avenir Medium"/>
                <a:cs typeface="Avenir Medium"/>
                <a:sym typeface="Avenir Medium"/>
              </a:defRPr>
            </a:lvl1pPr>
            <a:lvl2pPr marL="390525" indent="-152400" algn="ctr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latin typeface="Avenir Medium"/>
                <a:ea typeface="Avenir Medium"/>
                <a:cs typeface="Avenir Medium"/>
                <a:sym typeface="Avenir Medium"/>
              </a:defRPr>
            </a:lvl2pPr>
            <a:lvl3pPr marL="628650" indent="-152400" algn="ctr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latin typeface="Avenir Medium"/>
                <a:ea typeface="Avenir Medium"/>
                <a:cs typeface="Avenir Medium"/>
                <a:sym typeface="Avenir Medium"/>
              </a:defRPr>
            </a:lvl3pPr>
            <a:lvl4pPr marL="866775" indent="-152400" algn="ctr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latin typeface="Avenir Medium"/>
                <a:ea typeface="Avenir Medium"/>
                <a:cs typeface="Avenir Medium"/>
                <a:sym typeface="Avenir Medium"/>
              </a:defRPr>
            </a:lvl4pPr>
            <a:lvl5pPr marL="1104900" indent="-152400" algn="ctr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latin typeface="Avenir Medium"/>
                <a:ea typeface="Avenir Medium"/>
                <a:cs typeface="Avenir Medium"/>
                <a:sym typeface="Avenir Medium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7" name="ESV"/>
          <p:cNvSpPr>
            <a:spLocks noGrp="1"/>
          </p:cNvSpPr>
          <p:nvPr>
            <p:ph type="body" sz="quarter" idx="21"/>
          </p:nvPr>
        </p:nvSpPr>
        <p:spPr>
          <a:xfrm>
            <a:off x="6591209" y="804644"/>
            <a:ext cx="533584" cy="262158"/>
          </a:xfrm>
          <a:prstGeom prst="rect">
            <a:avLst/>
          </a:prstGeom>
          <a:solidFill>
            <a:srgbClr val="919191"/>
          </a:solidFill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218" name="“Qui ducimus accusamus minima ex aut et ut. Totam numquam”…"/>
          <p:cNvSpPr txBox="1">
            <a:spLocks noGrp="1"/>
          </p:cNvSpPr>
          <p:nvPr>
            <p:ph type="body" sz="half" idx="22"/>
          </p:nvPr>
        </p:nvSpPr>
        <p:spPr>
          <a:xfrm>
            <a:off x="461962" y="1066800"/>
            <a:ext cx="3336472" cy="35433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219" name="“Fugit tenetur omnis amet quas. Eaque omnis voluptatem occaecati et.”…"/>
          <p:cNvSpPr txBox="1">
            <a:spLocks noGrp="1"/>
          </p:cNvSpPr>
          <p:nvPr>
            <p:ph type="body" sz="half" idx="23"/>
          </p:nvPr>
        </p:nvSpPr>
        <p:spPr>
          <a:xfrm>
            <a:off x="5189765" y="1066800"/>
            <a:ext cx="3336473" cy="35433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2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2-10-superquadro_1631x2178.jpeg"/>
          <p:cNvSpPr>
            <a:spLocks noGrp="1"/>
          </p:cNvSpPr>
          <p:nvPr>
            <p:ph type="pic" idx="21"/>
          </p:nvPr>
        </p:nvSpPr>
        <p:spPr>
          <a:xfrm>
            <a:off x="0" y="-2584926"/>
            <a:ext cx="9144000" cy="12215376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22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71465" y="364374"/>
            <a:ext cx="6001070" cy="1321551"/>
          </a:xfrm>
          <a:prstGeom prst="rect">
            <a:avLst/>
          </a:prstGeom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Text"/>
          <p:cNvSpPr txBox="1">
            <a:spLocks noGrp="1"/>
          </p:cNvSpPr>
          <p:nvPr>
            <p:ph type="title"/>
          </p:nvPr>
        </p:nvSpPr>
        <p:spPr>
          <a:xfrm>
            <a:off x="759817" y="323850"/>
            <a:ext cx="7619603" cy="75247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2-10-superquadro_1631x2178.jpeg"/>
          <p:cNvSpPr>
            <a:spLocks noGrp="1"/>
          </p:cNvSpPr>
          <p:nvPr>
            <p:ph type="pic" idx="21"/>
          </p:nvPr>
        </p:nvSpPr>
        <p:spPr>
          <a:xfrm>
            <a:off x="4572000" y="-482094"/>
            <a:ext cx="4572000" cy="6107687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237" name="“Qui ducimus accusamus minima ex aut et ut. Totam numquam”…"/>
          <p:cNvSpPr txBox="1"/>
          <p:nvPr/>
        </p:nvSpPr>
        <p:spPr>
          <a:xfrm>
            <a:off x="461962" y="1066800"/>
            <a:ext cx="3336472" cy="3543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>
              <a:spcBef>
                <a:spcPts val="2213"/>
              </a:spcBef>
              <a:defRPr sz="5000">
                <a:solidFill>
                  <a:srgbClr val="FFFFFF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t>“Qui ducimus accusamus minima ex aut et ut. Totam numquam”</a:t>
            </a:r>
          </a:p>
          <a:p>
            <a:pPr>
              <a:spcBef>
                <a:spcPts val="750"/>
              </a:spcBef>
              <a:defRPr sz="3200" cap="all" spc="500">
                <a:solidFill>
                  <a:srgbClr val="BFBFBF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t>Book 1:1</a:t>
            </a:r>
          </a:p>
        </p:txBody>
      </p:sp>
      <p:sp>
        <p:nvSpPr>
          <p:cNvPr id="2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Photo lay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2-10-superquadro_1631x2178.jpeg"/>
          <p:cNvSpPr>
            <a:spLocks noGrp="1"/>
          </p:cNvSpPr>
          <p:nvPr>
            <p:ph type="pic" idx="21"/>
          </p:nvPr>
        </p:nvSpPr>
        <p:spPr>
          <a:xfrm>
            <a:off x="0" y="-3535938"/>
            <a:ext cx="9144000" cy="12215375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2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71465" y="1910974"/>
            <a:ext cx="6001070" cy="1321553"/>
          </a:xfrm>
          <a:prstGeom prst="rect">
            <a:avLst/>
          </a:prstGeom>
          <a:solidFill>
            <a:srgbClr val="000000">
              <a:alpha val="70000"/>
            </a:srgbClr>
          </a:solidFill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800100"/>
            <a:ext cx="8215313" cy="35433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6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ook r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710730"/>
            <a:ext cx="8215313" cy="3722040"/>
          </a:xfrm>
          <a:prstGeom prst="rect">
            <a:avLst/>
          </a:prstGeom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lyr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406176"/>
            <a:ext cx="8215313" cy="2379990"/>
          </a:xfrm>
          <a:prstGeom prst="rect">
            <a:avLst/>
          </a:prstGeom>
        </p:spPr>
        <p:txBody>
          <a:bodyPr anchor="t"/>
          <a:lstStyle>
            <a:lvl1pPr>
              <a:lnSpc>
                <a:spcPct val="170000"/>
              </a:lnSpc>
              <a:spcBef>
                <a:spcPts val="0"/>
              </a:spcBef>
              <a:defRPr sz="1700"/>
            </a:lvl1pPr>
            <a:lvl2pPr>
              <a:lnSpc>
                <a:spcPct val="170000"/>
              </a:lnSpc>
              <a:spcBef>
                <a:spcPts val="0"/>
              </a:spcBef>
              <a:defRPr sz="1700"/>
            </a:lvl2pPr>
            <a:lvl3pPr>
              <a:lnSpc>
                <a:spcPct val="170000"/>
              </a:lnSpc>
              <a:spcBef>
                <a:spcPts val="0"/>
              </a:spcBef>
              <a:defRPr sz="1700"/>
            </a:lvl3pPr>
            <a:lvl4pPr>
              <a:lnSpc>
                <a:spcPct val="170000"/>
              </a:lnSpc>
              <a:spcBef>
                <a:spcPts val="0"/>
              </a:spcBef>
              <a:defRPr sz="1700"/>
            </a:lvl4pPr>
            <a:lvl5pPr>
              <a:lnSpc>
                <a:spcPct val="170000"/>
              </a:lnSpc>
              <a:spcBef>
                <a:spcPts val="0"/>
              </a:spcBef>
              <a:defRPr sz="1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7249" y="2908929"/>
            <a:ext cx="7930027" cy="432837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8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50" y="4124084"/>
            <a:ext cx="7649501" cy="432837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289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7249" y="1075540"/>
            <a:ext cx="7930026" cy="1765303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290" name="Image"/>
          <p:cNvSpPr>
            <a:spLocks noGrp="1"/>
          </p:cNvSpPr>
          <p:nvPr>
            <p:ph type="pic" sz="quarter" idx="23"/>
          </p:nvPr>
        </p:nvSpPr>
        <p:spPr>
          <a:xfrm>
            <a:off x="476250" y="2477408"/>
            <a:ext cx="129639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2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lyr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406176"/>
            <a:ext cx="8215313" cy="2379990"/>
          </a:xfrm>
          <a:prstGeom prst="rect">
            <a:avLst/>
          </a:prstGeom>
        </p:spPr>
        <p:txBody>
          <a:bodyPr anchor="t"/>
          <a:lstStyle>
            <a:lvl1pPr>
              <a:lnSpc>
                <a:spcPct val="170000"/>
              </a:lnSpc>
              <a:spcBef>
                <a:spcPts val="0"/>
              </a:spcBef>
              <a:defRPr sz="1700"/>
            </a:lvl1pPr>
            <a:lvl2pPr>
              <a:lnSpc>
                <a:spcPct val="170000"/>
              </a:lnSpc>
              <a:spcBef>
                <a:spcPts val="0"/>
              </a:spcBef>
              <a:defRPr sz="1700"/>
            </a:lvl2pPr>
            <a:lvl3pPr>
              <a:lnSpc>
                <a:spcPct val="170000"/>
              </a:lnSpc>
              <a:spcBef>
                <a:spcPts val="0"/>
              </a:spcBef>
              <a:defRPr sz="1700"/>
            </a:lvl3pPr>
            <a:lvl4pPr>
              <a:lnSpc>
                <a:spcPct val="170000"/>
              </a:lnSpc>
              <a:spcBef>
                <a:spcPts val="0"/>
              </a:spcBef>
              <a:defRPr sz="1700"/>
            </a:lvl4pPr>
            <a:lvl5pPr>
              <a:lnSpc>
                <a:spcPct val="170000"/>
              </a:lnSpc>
              <a:spcBef>
                <a:spcPts val="0"/>
              </a:spcBef>
              <a:defRPr sz="1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7249" y="2908929"/>
            <a:ext cx="7930027" cy="432837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7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50" y="4124083"/>
            <a:ext cx="7649501" cy="432837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08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7249" y="1075540"/>
            <a:ext cx="7930026" cy="1765302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09" name="Image"/>
          <p:cNvSpPr>
            <a:spLocks noGrp="1"/>
          </p:cNvSpPr>
          <p:nvPr>
            <p:ph type="pic" sz="quarter" idx="23"/>
          </p:nvPr>
        </p:nvSpPr>
        <p:spPr>
          <a:xfrm>
            <a:off x="476250" y="2477408"/>
            <a:ext cx="129639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3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lyr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406176"/>
            <a:ext cx="8215313" cy="2379990"/>
          </a:xfrm>
          <a:prstGeom prst="rect">
            <a:avLst/>
          </a:prstGeom>
        </p:spPr>
        <p:txBody>
          <a:bodyPr anchor="t"/>
          <a:lstStyle>
            <a:lvl1pPr>
              <a:lnSpc>
                <a:spcPct val="170000"/>
              </a:lnSpc>
              <a:spcBef>
                <a:spcPts val="0"/>
              </a:spcBef>
              <a:defRPr sz="2400"/>
            </a:lvl1pPr>
            <a:lvl2pPr>
              <a:lnSpc>
                <a:spcPct val="170000"/>
              </a:lnSpc>
              <a:spcBef>
                <a:spcPts val="0"/>
              </a:spcBef>
              <a:defRPr sz="2400"/>
            </a:lvl2pPr>
            <a:lvl3pPr>
              <a:lnSpc>
                <a:spcPct val="170000"/>
              </a:lnSpc>
              <a:spcBef>
                <a:spcPts val="0"/>
              </a:spcBef>
              <a:defRPr sz="2400"/>
            </a:lvl3pPr>
            <a:lvl4pPr>
              <a:lnSpc>
                <a:spcPct val="170000"/>
              </a:lnSpc>
              <a:spcBef>
                <a:spcPts val="0"/>
              </a:spcBef>
              <a:defRPr sz="2400"/>
            </a:lvl4pPr>
            <a:lvl5pPr>
              <a:lnSpc>
                <a:spcPct val="170000"/>
              </a:lnSpc>
              <a:spcBef>
                <a:spcPts val="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143917994_2881x1992.jpeg"/>
          <p:cNvSpPr>
            <a:spLocks noGrp="1"/>
          </p:cNvSpPr>
          <p:nvPr>
            <p:ph type="pic" idx="21"/>
          </p:nvPr>
        </p:nvSpPr>
        <p:spPr>
          <a:xfrm>
            <a:off x="0" y="-589360"/>
            <a:ext cx="9144000" cy="6322219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760751" y="528638"/>
            <a:ext cx="7617737" cy="771525"/>
          </a:xfrm>
          <a:prstGeom prst="rect">
            <a:avLst/>
          </a:prstGeom>
        </p:spPr>
        <p:txBody>
          <a:bodyPr/>
          <a:lstStyle>
            <a:lvl1pPr>
              <a:defRPr sz="3200" spc="97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9628" y="261938"/>
            <a:ext cx="7927647" cy="2667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/>
            </a:lvl1pPr>
            <a:lvl2pPr>
              <a:lnSpc>
                <a:spcPct val="100000"/>
              </a:lnSpc>
              <a:spcBef>
                <a:spcPts val="0"/>
              </a:spcBef>
              <a:defRPr sz="1200" cap="all" spc="192"/>
            </a:lvl2pPr>
            <a:lvl3pPr>
              <a:lnSpc>
                <a:spcPct val="100000"/>
              </a:lnSpc>
              <a:spcBef>
                <a:spcPts val="0"/>
              </a:spcBef>
              <a:defRPr sz="1200" cap="all" spc="192"/>
            </a:lvl3pPr>
            <a:lvl4pPr>
              <a:lnSpc>
                <a:spcPct val="100000"/>
              </a:lnSpc>
              <a:spcBef>
                <a:spcPts val="0"/>
              </a:spcBef>
              <a:defRPr sz="1200" cap="all" spc="192"/>
            </a:lvl4pPr>
            <a:lvl5pPr>
              <a:lnSpc>
                <a:spcPct val="100000"/>
              </a:lnSpc>
              <a:spcBef>
                <a:spcPts val="0"/>
              </a:spcBef>
              <a:defRPr sz="1200" cap="all" spc="192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65" name="Chevron white.pdf" descr="Chevron whit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697140"/>
            <a:ext cx="129639" cy="198210"/>
          </a:xfrm>
          <a:prstGeom prst="rect">
            <a:avLst/>
          </a:prstGeom>
          <a:ln w="12700">
            <a:miter lim="400000"/>
          </a:ln>
        </p:spPr>
      </p:pic>
      <p:sp>
        <p:nvSpPr>
          <p:cNvPr id="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7249" y="2908930"/>
            <a:ext cx="7930027" cy="432836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6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50" y="4124083"/>
            <a:ext cx="7649501" cy="432837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27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7249" y="1075540"/>
            <a:ext cx="7930026" cy="1765302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28" name="Image"/>
          <p:cNvSpPr>
            <a:spLocks noGrp="1"/>
          </p:cNvSpPr>
          <p:nvPr>
            <p:ph type="pic" sz="quarter" idx="23"/>
          </p:nvPr>
        </p:nvSpPr>
        <p:spPr>
          <a:xfrm>
            <a:off x="476250" y="2477408"/>
            <a:ext cx="129639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3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lyr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406176"/>
            <a:ext cx="8215313" cy="2379990"/>
          </a:xfrm>
          <a:prstGeom prst="rect">
            <a:avLst/>
          </a:prstGeom>
        </p:spPr>
        <p:txBody>
          <a:bodyPr anchor="t"/>
          <a:lstStyle>
            <a:lvl1pPr>
              <a:lnSpc>
                <a:spcPct val="170000"/>
              </a:lnSpc>
              <a:spcBef>
                <a:spcPts val="0"/>
              </a:spcBef>
              <a:defRPr sz="2400"/>
            </a:lvl1pPr>
            <a:lvl2pPr>
              <a:lnSpc>
                <a:spcPct val="170000"/>
              </a:lnSpc>
              <a:spcBef>
                <a:spcPts val="0"/>
              </a:spcBef>
              <a:defRPr sz="2400"/>
            </a:lvl2pPr>
            <a:lvl3pPr>
              <a:lnSpc>
                <a:spcPct val="170000"/>
              </a:lnSpc>
              <a:spcBef>
                <a:spcPts val="0"/>
              </a:spcBef>
              <a:defRPr sz="2400"/>
            </a:lvl3pPr>
            <a:lvl4pPr>
              <a:lnSpc>
                <a:spcPct val="170000"/>
              </a:lnSpc>
              <a:spcBef>
                <a:spcPts val="0"/>
              </a:spcBef>
              <a:defRPr sz="2400"/>
            </a:lvl4pPr>
            <a:lvl5pPr>
              <a:lnSpc>
                <a:spcPct val="170000"/>
              </a:lnSpc>
              <a:spcBef>
                <a:spcPts val="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7249" y="2908929"/>
            <a:ext cx="7930027" cy="432837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1pPr>
            <a:lvl2pPr marL="390525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2pPr>
            <a:lvl3pPr marL="628650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3pPr>
            <a:lvl4pPr marL="866775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4pPr>
            <a:lvl5pPr marL="1104900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3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50" y="4333081"/>
            <a:ext cx="7649501" cy="223839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54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7249" y="1075540"/>
            <a:ext cx="7930026" cy="1765302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55" name="Image"/>
          <p:cNvSpPr>
            <a:spLocks noGrp="1"/>
          </p:cNvSpPr>
          <p:nvPr>
            <p:ph type="pic" sz="quarter" idx="23"/>
          </p:nvPr>
        </p:nvSpPr>
        <p:spPr>
          <a:xfrm>
            <a:off x="476250" y="2477408"/>
            <a:ext cx="129639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3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7249" y="2908929"/>
            <a:ext cx="7930027" cy="432837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1pPr>
            <a:lvl2pPr marL="390525" indent="-152400"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2pPr>
            <a:lvl3pPr marL="628650" indent="-152400"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3pPr>
            <a:lvl4pPr marL="866775" indent="-152400"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4pPr>
            <a:lvl5pPr marL="1104900" indent="-152400"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4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50" y="4333081"/>
            <a:ext cx="7649501" cy="223839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65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7249" y="1075540"/>
            <a:ext cx="7930026" cy="1765302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66" name="Image"/>
          <p:cNvSpPr>
            <a:spLocks noGrp="1"/>
          </p:cNvSpPr>
          <p:nvPr>
            <p:ph type="pic" sz="quarter" idx="23"/>
          </p:nvPr>
        </p:nvSpPr>
        <p:spPr>
          <a:xfrm>
            <a:off x="476250" y="2477408"/>
            <a:ext cx="129639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3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vent si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143918632_1620x1622.jpeg"/>
          <p:cNvSpPr>
            <a:spLocks noGrp="1"/>
          </p:cNvSpPr>
          <p:nvPr>
            <p:ph type="pic" idx="21"/>
          </p:nvPr>
        </p:nvSpPr>
        <p:spPr>
          <a:xfrm>
            <a:off x="0" y="-2005895"/>
            <a:ext cx="9144000" cy="915529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375" name="Rectangle"/>
          <p:cNvSpPr/>
          <p:nvPr/>
        </p:nvSpPr>
        <p:spPr>
          <a:xfrm>
            <a:off x="471142" y="416678"/>
            <a:ext cx="8201716" cy="798353"/>
          </a:xfrm>
          <a:prstGeom prst="rect">
            <a:avLst/>
          </a:prstGeom>
          <a:solidFill>
            <a:srgbClr val="000000">
              <a:alpha val="70000"/>
            </a:srgb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>
              <a:defRPr sz="3200" cap="all" spc="512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defRPr>
            </a:pPr>
            <a:endParaRPr/>
          </a:p>
        </p:txBody>
      </p:sp>
      <p:sp>
        <p:nvSpPr>
          <p:cNvPr id="37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67850" y="672979"/>
            <a:ext cx="2670072" cy="28575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438150" indent="-20002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676275" indent="-20002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914400" indent="-20002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1152525" indent="-20002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7" name="Location"/>
          <p:cNvSpPr txBox="1">
            <a:spLocks noGrp="1"/>
          </p:cNvSpPr>
          <p:nvPr>
            <p:ph type="body" sz="quarter" idx="22"/>
          </p:nvPr>
        </p:nvSpPr>
        <p:spPr>
          <a:xfrm>
            <a:off x="3937756" y="672979"/>
            <a:ext cx="2191109" cy="28575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78" name="Day 10pm"/>
          <p:cNvSpPr txBox="1">
            <a:spLocks noGrp="1"/>
          </p:cNvSpPr>
          <p:nvPr>
            <p:ph type="body" sz="quarter" idx="23"/>
          </p:nvPr>
        </p:nvSpPr>
        <p:spPr>
          <a:xfrm>
            <a:off x="6572319" y="672979"/>
            <a:ext cx="1604795" cy="28575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37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lyr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406176"/>
            <a:ext cx="8215313" cy="2379989"/>
          </a:xfrm>
          <a:prstGeom prst="rect">
            <a:avLst/>
          </a:prstGeom>
        </p:spPr>
        <p:txBody>
          <a:bodyPr anchor="t"/>
          <a:lstStyle>
            <a:lvl1pPr>
              <a:lnSpc>
                <a:spcPct val="170000"/>
              </a:lnSpc>
              <a:spcBef>
                <a:spcPts val="0"/>
              </a:spcBef>
              <a:defRPr sz="2400"/>
            </a:lvl1pPr>
            <a:lvl2pPr>
              <a:lnSpc>
                <a:spcPct val="170000"/>
              </a:lnSpc>
              <a:spcBef>
                <a:spcPts val="0"/>
              </a:spcBef>
              <a:defRPr sz="2400"/>
            </a:lvl2pPr>
            <a:lvl3pPr>
              <a:lnSpc>
                <a:spcPct val="170000"/>
              </a:lnSpc>
              <a:spcBef>
                <a:spcPts val="0"/>
              </a:spcBef>
              <a:defRPr sz="2400"/>
            </a:lvl3pPr>
            <a:lvl4pPr>
              <a:lnSpc>
                <a:spcPct val="170000"/>
              </a:lnSpc>
              <a:spcBef>
                <a:spcPts val="0"/>
              </a:spcBef>
              <a:defRPr sz="2400"/>
            </a:lvl4pPr>
            <a:lvl5pPr>
              <a:lnSpc>
                <a:spcPct val="170000"/>
              </a:lnSpc>
              <a:spcBef>
                <a:spcPts val="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8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7249" y="2908930"/>
            <a:ext cx="7930026" cy="432836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5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50" y="4124083"/>
            <a:ext cx="7649501" cy="432836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200" cap="all" spc="500"/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 sz="3200" cap="all" spc="500"/>
            </a:pPr>
            <a:endParaRPr/>
          </a:p>
        </p:txBody>
      </p:sp>
      <p:sp>
        <p:nvSpPr>
          <p:cNvPr id="396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7249" y="1075541"/>
            <a:ext cx="7930026" cy="1765301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8600" cap="all" spc="200">
                <a:latin typeface="Montserrat SemiBold"/>
                <a:sym typeface="Montserrat SemiBold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 sz="8600" cap="all" spc="200"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endParaRPr/>
          </a:p>
        </p:txBody>
      </p:sp>
      <p:sp>
        <p:nvSpPr>
          <p:cNvPr id="397" name="Image"/>
          <p:cNvSpPr>
            <a:spLocks noGrp="1"/>
          </p:cNvSpPr>
          <p:nvPr>
            <p:ph type="pic" sz="quarter" idx="23"/>
          </p:nvPr>
        </p:nvSpPr>
        <p:spPr>
          <a:xfrm>
            <a:off x="476250" y="2477408"/>
            <a:ext cx="129639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39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ook r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710730"/>
            <a:ext cx="8215313" cy="3722040"/>
          </a:xfrm>
          <a:prstGeom prst="rect">
            <a:avLst/>
          </a:prstGeom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7249" y="2908930"/>
            <a:ext cx="7930027" cy="432836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1pPr>
            <a:lvl2pPr marL="390525" indent="-152400"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2pPr>
            <a:lvl3pPr marL="628650" indent="-152400"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3pPr>
            <a:lvl4pPr marL="866775" indent="-152400"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4pPr>
            <a:lvl5pPr marL="1104900" indent="-152400"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4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50" y="4333081"/>
            <a:ext cx="7649501" cy="223839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415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7249" y="1075540"/>
            <a:ext cx="7930026" cy="1765302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416" name="Image"/>
          <p:cNvSpPr>
            <a:spLocks noGrp="1"/>
          </p:cNvSpPr>
          <p:nvPr>
            <p:ph type="pic" sz="quarter" idx="23"/>
          </p:nvPr>
        </p:nvSpPr>
        <p:spPr>
          <a:xfrm>
            <a:off x="476250" y="2477408"/>
            <a:ext cx="129639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4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lyr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406176"/>
            <a:ext cx="8215313" cy="2379989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lnSpc>
                <a:spcPct val="170000"/>
              </a:lnSpc>
              <a:spcBef>
                <a:spcPts val="0"/>
              </a:spcBef>
              <a:buClr>
                <a:srgbClr val="55D7FF"/>
              </a:buClr>
              <a:defRPr sz="2400"/>
            </a:lvl1pPr>
            <a:lvl2pPr indent="238125">
              <a:lnSpc>
                <a:spcPct val="170000"/>
              </a:lnSpc>
              <a:spcBef>
                <a:spcPts val="0"/>
              </a:spcBef>
              <a:buClr>
                <a:srgbClr val="55D7FF"/>
              </a:buClr>
              <a:defRPr sz="2400"/>
            </a:lvl2pPr>
            <a:lvl3pPr indent="476250">
              <a:lnSpc>
                <a:spcPct val="170000"/>
              </a:lnSpc>
              <a:spcBef>
                <a:spcPts val="0"/>
              </a:spcBef>
              <a:buClr>
                <a:srgbClr val="55D7FF"/>
              </a:buClr>
              <a:defRPr sz="2400"/>
            </a:lvl3pPr>
            <a:lvl4pPr indent="714375">
              <a:lnSpc>
                <a:spcPct val="170000"/>
              </a:lnSpc>
              <a:spcBef>
                <a:spcPts val="0"/>
              </a:spcBef>
              <a:buClr>
                <a:srgbClr val="55D7FF"/>
              </a:buClr>
              <a:defRPr sz="2400"/>
            </a:lvl4pPr>
            <a:lvl5pPr indent="952500">
              <a:lnSpc>
                <a:spcPct val="170000"/>
              </a:lnSpc>
              <a:spcBef>
                <a:spcPts val="0"/>
              </a:spcBef>
              <a:buClr>
                <a:srgbClr val="55D7FF"/>
              </a:buClr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Title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143917994_2881x1992.jpeg"/>
          <p:cNvSpPr>
            <a:spLocks noGrp="1"/>
          </p:cNvSpPr>
          <p:nvPr>
            <p:ph type="pic" idx="21"/>
          </p:nvPr>
        </p:nvSpPr>
        <p:spPr>
          <a:xfrm>
            <a:off x="0" y="122783"/>
            <a:ext cx="9144000" cy="632222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xfrm>
            <a:off x="759498" y="528638"/>
            <a:ext cx="7620241" cy="771525"/>
          </a:xfrm>
          <a:prstGeom prst="rect">
            <a:avLst/>
          </a:prstGeom>
        </p:spPr>
        <p:txBody>
          <a:bodyPr/>
          <a:lstStyle>
            <a:lvl1pPr>
              <a:defRPr sz="3200" spc="97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Title Text</a:t>
            </a:r>
          </a:p>
        </p:txBody>
      </p:sp>
      <p:sp>
        <p:nvSpPr>
          <p:cNvPr id="7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6082" y="261938"/>
            <a:ext cx="7931193" cy="2667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76" name="Chevron white.pdf" descr="Chevron whit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697140"/>
            <a:ext cx="129639" cy="198210"/>
          </a:xfrm>
          <a:prstGeom prst="rect">
            <a:avLst/>
          </a:prstGeom>
          <a:ln w="12700">
            <a:miter lim="400000"/>
          </a:ln>
        </p:spPr>
      </p:pic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Writer"/>
          <p:cNvSpPr txBox="1">
            <a:spLocks noGrp="1"/>
          </p:cNvSpPr>
          <p:nvPr>
            <p:ph type="body" sz="quarter" idx="21"/>
          </p:nvPr>
        </p:nvSpPr>
        <p:spPr>
          <a:xfrm>
            <a:off x="747249" y="2908930"/>
            <a:ext cx="7930026" cy="432836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1pPr>
          </a:lstStyle>
          <a:p>
            <a:r>
              <a:t>Writer</a:t>
            </a:r>
          </a:p>
        </p:txBody>
      </p:sp>
      <p:sp>
        <p:nvSpPr>
          <p:cNvPr id="433" name="Copyright ©Year"/>
          <p:cNvSpPr txBox="1">
            <a:spLocks noGrp="1"/>
          </p:cNvSpPr>
          <p:nvPr>
            <p:ph type="body" sz="quarter" idx="22"/>
          </p:nvPr>
        </p:nvSpPr>
        <p:spPr>
          <a:xfrm>
            <a:off x="747250" y="4124083"/>
            <a:ext cx="7649501" cy="432836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 cap="all" spc="192"/>
            </a:lvl1pPr>
          </a:lstStyle>
          <a:p>
            <a:r>
              <a:t>Copyright ©Year</a:t>
            </a:r>
          </a:p>
        </p:txBody>
      </p:sp>
      <p:sp>
        <p:nvSpPr>
          <p:cNvPr id="434" name="Song Name"/>
          <p:cNvSpPr txBox="1">
            <a:spLocks noGrp="1"/>
          </p:cNvSpPr>
          <p:nvPr>
            <p:ph type="body" sz="half" idx="23"/>
          </p:nvPr>
        </p:nvSpPr>
        <p:spPr>
          <a:xfrm>
            <a:off x="747249" y="1075540"/>
            <a:ext cx="7930026" cy="1765301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200" cap="all" spc="97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Song Name</a:t>
            </a:r>
          </a:p>
        </p:txBody>
      </p:sp>
      <p:sp>
        <p:nvSpPr>
          <p:cNvPr id="435" name="Image"/>
          <p:cNvSpPr>
            <a:spLocks noGrp="1"/>
          </p:cNvSpPr>
          <p:nvPr>
            <p:ph type="pic" sz="quarter" idx="24"/>
          </p:nvPr>
        </p:nvSpPr>
        <p:spPr>
          <a:xfrm>
            <a:off x="476250" y="2477408"/>
            <a:ext cx="129638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4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49" y="4333081"/>
            <a:ext cx="1906106" cy="223838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 cap="all" spc="192"/>
            </a:lvl1pPr>
          </a:lstStyle>
          <a:p>
            <a:r>
              <a:t>Copyright ©Year</a:t>
            </a:r>
          </a:p>
        </p:txBody>
      </p:sp>
      <p:sp>
        <p:nvSpPr>
          <p:cNvPr id="444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9631" y="1689100"/>
            <a:ext cx="7930026" cy="176530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3200" cap="all" spc="97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Song Name</a:t>
            </a:r>
          </a:p>
        </p:txBody>
      </p:sp>
      <p:sp>
        <p:nvSpPr>
          <p:cNvPr id="445" name="Writer"/>
          <p:cNvSpPr txBox="1">
            <a:spLocks noGrp="1"/>
          </p:cNvSpPr>
          <p:nvPr>
            <p:ph type="body" sz="quarter" idx="23"/>
          </p:nvPr>
        </p:nvSpPr>
        <p:spPr>
          <a:xfrm>
            <a:off x="747249" y="2840841"/>
            <a:ext cx="7930026" cy="34945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7FF"/>
                </a:solidFill>
              </a:defRPr>
            </a:lvl1pPr>
          </a:lstStyle>
          <a:p>
            <a:r>
              <a:t>Writer</a:t>
            </a:r>
          </a:p>
        </p:txBody>
      </p:sp>
      <p:pic>
        <p:nvPicPr>
          <p:cNvPr id="446" name="Chevron white.pdf" descr="Chevron whit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2477408"/>
            <a:ext cx="129638" cy="198210"/>
          </a:xfrm>
          <a:prstGeom prst="rect">
            <a:avLst/>
          </a:prstGeom>
          <a:ln w="12700">
            <a:miter lim="400000"/>
          </a:ln>
        </p:spPr>
      </p:pic>
      <p:sp>
        <p:nvSpPr>
          <p:cNvPr id="4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ook r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710730"/>
            <a:ext cx="8215313" cy="3722040"/>
          </a:xfrm>
          <a:prstGeom prst="rect">
            <a:avLst/>
          </a:prstGeom>
        </p:spPr>
        <p:txBody>
          <a:bodyPr/>
          <a:lstStyle>
            <a:lvl1pPr marL="168902" indent="-168902" algn="ctr">
              <a:lnSpc>
                <a:spcPct val="100000"/>
              </a:lnSpc>
              <a:spcBef>
                <a:spcPts val="2213"/>
              </a:spcBef>
              <a:buSzPct val="40000"/>
              <a:buBlip>
                <a:blip r:embed="rId2"/>
              </a:buBlip>
              <a:defRPr sz="1900"/>
            </a:lvl1pPr>
            <a:lvl2pPr marL="47625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2pPr>
            <a:lvl3pPr marL="71437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3pPr>
            <a:lvl4pPr marL="952500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4pPr>
            <a:lvl5pPr marL="1190625" indent="-238125" algn="ctr">
              <a:lnSpc>
                <a:spcPct val="100000"/>
              </a:lnSpc>
              <a:spcBef>
                <a:spcPts val="2213"/>
              </a:spcBef>
              <a:buSzPct val="90000"/>
              <a:buChar char="•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ng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47249" y="2908930"/>
            <a:ext cx="7930026" cy="432836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1pPr>
            <a:lvl2pPr marL="390525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2pPr>
            <a:lvl3pPr marL="628650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3pPr>
            <a:lvl4pPr marL="866775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4pPr>
            <a:lvl5pPr marL="1104900" indent="-152400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200" cap="all" spc="192">
                <a:solidFill>
                  <a:srgbClr val="55D8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63" name="Copyright ©Year"/>
          <p:cNvSpPr txBox="1">
            <a:spLocks noGrp="1"/>
          </p:cNvSpPr>
          <p:nvPr>
            <p:ph type="body" sz="quarter" idx="21"/>
          </p:nvPr>
        </p:nvSpPr>
        <p:spPr>
          <a:xfrm>
            <a:off x="747250" y="4333081"/>
            <a:ext cx="7649501" cy="2238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3200" cap="all" spc="500"/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 sz="3200" cap="all" spc="500"/>
            </a:pPr>
            <a:endParaRPr/>
          </a:p>
        </p:txBody>
      </p:sp>
      <p:sp>
        <p:nvSpPr>
          <p:cNvPr id="464" name="Song Name"/>
          <p:cNvSpPr txBox="1">
            <a:spLocks noGrp="1"/>
          </p:cNvSpPr>
          <p:nvPr>
            <p:ph type="body" sz="half" idx="22"/>
          </p:nvPr>
        </p:nvSpPr>
        <p:spPr>
          <a:xfrm>
            <a:off x="747249" y="1075541"/>
            <a:ext cx="7930026" cy="1765301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8600" cap="all" spc="200">
                <a:latin typeface="Montserrat SemiBold"/>
                <a:sym typeface="Montserrat SemiBold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 sz="8600" cap="all" spc="200"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endParaRPr/>
          </a:p>
        </p:txBody>
      </p:sp>
      <p:sp>
        <p:nvSpPr>
          <p:cNvPr id="465" name="Image"/>
          <p:cNvSpPr>
            <a:spLocks noGrp="1"/>
          </p:cNvSpPr>
          <p:nvPr>
            <p:ph type="pic" sz="quarter" idx="23"/>
          </p:nvPr>
        </p:nvSpPr>
        <p:spPr>
          <a:xfrm>
            <a:off x="476250" y="2477408"/>
            <a:ext cx="129639" cy="19821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4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Title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143917994_2881x1992.jpeg"/>
          <p:cNvSpPr>
            <a:spLocks noGrp="1"/>
          </p:cNvSpPr>
          <p:nvPr>
            <p:ph type="pic" idx="21"/>
          </p:nvPr>
        </p:nvSpPr>
        <p:spPr>
          <a:xfrm>
            <a:off x="3138406" y="0"/>
            <a:ext cx="7439189" cy="514350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85" name="Title Text"/>
          <p:cNvSpPr txBox="1">
            <a:spLocks noGrp="1"/>
          </p:cNvSpPr>
          <p:nvPr>
            <p:ph type="title"/>
          </p:nvPr>
        </p:nvSpPr>
        <p:spPr>
          <a:xfrm>
            <a:off x="763015" y="2271713"/>
            <a:ext cx="3356548" cy="15716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63015" y="1804988"/>
            <a:ext cx="3347023" cy="46672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 cap="all" spc="192">
                <a:solidFill>
                  <a:srgbClr val="55D8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87" name="Chevron white.pdf" descr="Chevron whit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394596"/>
            <a:ext cx="93930" cy="143615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154121867_2447x1632.jpeg"/>
          <p:cNvSpPr>
            <a:spLocks noGrp="1"/>
          </p:cNvSpPr>
          <p:nvPr>
            <p:ph type="pic" idx="21"/>
          </p:nvPr>
        </p:nvSpPr>
        <p:spPr>
          <a:xfrm>
            <a:off x="0" y="-2433670"/>
            <a:ext cx="9144000" cy="10010839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9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154121867_2447x1632.jpeg"/>
          <p:cNvSpPr>
            <a:spLocks noGrp="1"/>
          </p:cNvSpPr>
          <p:nvPr>
            <p:ph type="pic" idx="21"/>
          </p:nvPr>
        </p:nvSpPr>
        <p:spPr>
          <a:xfrm>
            <a:off x="-104787" y="0"/>
            <a:ext cx="4698079" cy="5143449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104" name="143917994_2881x1992.jpeg"/>
          <p:cNvSpPr>
            <a:spLocks noGrp="1"/>
          </p:cNvSpPr>
          <p:nvPr>
            <p:ph type="pic" idx="22"/>
          </p:nvPr>
        </p:nvSpPr>
        <p:spPr>
          <a:xfrm>
            <a:off x="3181109" y="-44"/>
            <a:ext cx="7439325" cy="5143595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10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143918632_1620x1622.jpeg"/>
          <p:cNvSpPr>
            <a:spLocks noGrp="1"/>
          </p:cNvSpPr>
          <p:nvPr>
            <p:ph type="pic" idx="21"/>
          </p:nvPr>
        </p:nvSpPr>
        <p:spPr>
          <a:xfrm>
            <a:off x="4585716" y="-1072372"/>
            <a:ext cx="4630111" cy="4635829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113" name="143917994_2881x1992.jpeg"/>
          <p:cNvSpPr>
            <a:spLocks noGrp="1"/>
          </p:cNvSpPr>
          <p:nvPr>
            <p:ph type="pic" sz="half" idx="22"/>
          </p:nvPr>
        </p:nvSpPr>
        <p:spPr>
          <a:xfrm>
            <a:off x="4642393" y="2338411"/>
            <a:ext cx="4512177" cy="3119747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114" name="154121867_2447x1632.jpeg"/>
          <p:cNvSpPr>
            <a:spLocks noGrp="1"/>
          </p:cNvSpPr>
          <p:nvPr>
            <p:ph type="pic" idx="23"/>
          </p:nvPr>
        </p:nvSpPr>
        <p:spPr>
          <a:xfrm>
            <a:off x="-104787" y="0"/>
            <a:ext cx="4698079" cy="5143449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1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vent si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143918632_1620x1622.jpeg"/>
          <p:cNvSpPr>
            <a:spLocks noGrp="1"/>
          </p:cNvSpPr>
          <p:nvPr>
            <p:ph type="pic" idx="21"/>
          </p:nvPr>
        </p:nvSpPr>
        <p:spPr>
          <a:xfrm>
            <a:off x="0" y="-2005895"/>
            <a:ext cx="9144000" cy="9155290"/>
          </a:xfrm>
          <a:prstGeom prst="rect">
            <a:avLst/>
          </a:prstGeom>
        </p:spPr>
        <p:txBody>
          <a:bodyPr lIns="34290" tIns="17145" rIns="34290" bIns="17145" anchor="t">
            <a:noAutofit/>
          </a:bodyPr>
          <a:lstStyle/>
          <a:p>
            <a:endParaRPr/>
          </a:p>
        </p:txBody>
      </p:sp>
      <p:sp>
        <p:nvSpPr>
          <p:cNvPr id="123" name="Rectangle"/>
          <p:cNvSpPr/>
          <p:nvPr/>
        </p:nvSpPr>
        <p:spPr>
          <a:xfrm>
            <a:off x="471142" y="416678"/>
            <a:ext cx="8201716" cy="798353"/>
          </a:xfrm>
          <a:prstGeom prst="rect">
            <a:avLst/>
          </a:prstGeom>
          <a:solidFill>
            <a:srgbClr val="000000">
              <a:alpha val="70000"/>
            </a:srgb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>
              <a:defRPr sz="3200" cap="all" spc="512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defRPr>
            </a:pPr>
            <a:endParaRPr/>
          </a:p>
        </p:txBody>
      </p:sp>
      <p:sp>
        <p:nvSpPr>
          <p:cNvPr id="12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67850" y="672979"/>
            <a:ext cx="2670072" cy="28575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438150" indent="-20002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676275" indent="-20002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914400" indent="-20002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1152525" indent="-200025">
              <a:lnSpc>
                <a:spcPct val="100000"/>
              </a:lnSpc>
              <a:spcBef>
                <a:spcPts val="0"/>
              </a:spcBef>
              <a:buSzPct val="90000"/>
              <a:buChar char="•"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5" name="Location"/>
          <p:cNvSpPr txBox="1">
            <a:spLocks noGrp="1"/>
          </p:cNvSpPr>
          <p:nvPr>
            <p:ph type="body" sz="quarter" idx="22"/>
          </p:nvPr>
        </p:nvSpPr>
        <p:spPr>
          <a:xfrm>
            <a:off x="3937756" y="672979"/>
            <a:ext cx="2191109" cy="28575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126" name="Day 10pm"/>
          <p:cNvSpPr txBox="1">
            <a:spLocks noGrp="1"/>
          </p:cNvSpPr>
          <p:nvPr>
            <p:ph type="body" sz="quarter" idx="23"/>
          </p:nvPr>
        </p:nvSpPr>
        <p:spPr>
          <a:xfrm>
            <a:off x="6572319" y="672979"/>
            <a:ext cx="1604796" cy="28575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213"/>
              </a:spcBef>
              <a:defRPr sz="5000"/>
            </a:lvl1pPr>
          </a:lstStyle>
          <a:p>
            <a:pPr>
              <a:lnSpc>
                <a:spcPct val="100000"/>
              </a:lnSpc>
              <a:spcBef>
                <a:spcPts val="5900"/>
              </a:spcBef>
              <a:defRPr sz="5000"/>
            </a:pPr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hevron white.pdf" descr="Chevron white.pdf"/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571500" y="454620"/>
            <a:ext cx="93930" cy="14361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761714" y="323850"/>
            <a:ext cx="7915562" cy="752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461962" y="1066800"/>
            <a:ext cx="8215313" cy="3543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72645" y="4902614"/>
            <a:ext cx="179537" cy="176972"/>
          </a:xfrm>
          <a:prstGeom prst="rect">
            <a:avLst/>
          </a:prstGeom>
          <a:ln w="12700">
            <a:miter lim="400000"/>
          </a:ln>
        </p:spPr>
        <p:txBody>
          <a:bodyPr wrap="none" lIns="19050" tIns="19050" rIns="19050" bIns="19050" anchor="ctr">
            <a:spAutoFit/>
          </a:bodyPr>
          <a:lstStyle>
            <a:lvl1pPr>
              <a:defRPr sz="900">
                <a:solidFill>
                  <a:srgbClr val="FFFFFF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0" r:id="rId27"/>
    <p:sldLayoutId id="2147483681" r:id="rId28"/>
    <p:sldLayoutId id="2147483682" r:id="rId29"/>
    <p:sldLayoutId id="2147483683" r:id="rId30"/>
    <p:sldLayoutId id="2147483685" r:id="rId31"/>
    <p:sldLayoutId id="2147483686" r:id="rId32"/>
    <p:sldLayoutId id="2147483687" r:id="rId33"/>
    <p:sldLayoutId id="2147483688" r:id="rId34"/>
    <p:sldLayoutId id="2147483689" r:id="rId35"/>
    <p:sldLayoutId id="2147483690" r:id="rId36"/>
    <p:sldLayoutId id="2147483691" r:id="rId37"/>
    <p:sldLayoutId id="2147483692" r:id="rId38"/>
    <p:sldLayoutId id="2147483693" r:id="rId39"/>
    <p:sldLayoutId id="2147483694" r:id="rId40"/>
    <p:sldLayoutId id="2147483695" r:id="rId41"/>
    <p:sldLayoutId id="2147483696" r:id="rId42"/>
    <p:sldLayoutId id="2147483697" r:id="rId43"/>
  </p:sldLayoutIdLst>
  <p:transition spd="med"/>
  <p:txStyles>
    <p:titleStyle>
      <a:lvl1pPr marL="0" marR="0" indent="0" algn="l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all" spc="70" baseline="0">
          <a:solidFill>
            <a:srgbClr val="FFFFFF"/>
          </a:solidFill>
          <a:uFillTx/>
          <a:latin typeface="Montserrat Bold"/>
          <a:ea typeface="Montserrat Bold"/>
          <a:cs typeface="Montserrat Bold"/>
          <a:sym typeface="Montserrat Bold"/>
        </a:defRPr>
      </a:lvl1pPr>
      <a:lvl2pPr marL="0" marR="0" indent="0" algn="l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all" spc="70" baseline="0">
          <a:solidFill>
            <a:srgbClr val="FFFFFF"/>
          </a:solidFill>
          <a:uFillTx/>
          <a:latin typeface="Montserrat Bold"/>
          <a:ea typeface="Montserrat Bold"/>
          <a:cs typeface="Montserrat Bold"/>
          <a:sym typeface="Montserrat Bold"/>
        </a:defRPr>
      </a:lvl2pPr>
      <a:lvl3pPr marL="0" marR="0" indent="0" algn="l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all" spc="70" baseline="0">
          <a:solidFill>
            <a:srgbClr val="FFFFFF"/>
          </a:solidFill>
          <a:uFillTx/>
          <a:latin typeface="Montserrat Bold"/>
          <a:ea typeface="Montserrat Bold"/>
          <a:cs typeface="Montserrat Bold"/>
          <a:sym typeface="Montserrat Bold"/>
        </a:defRPr>
      </a:lvl3pPr>
      <a:lvl4pPr marL="0" marR="0" indent="0" algn="l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all" spc="70" baseline="0">
          <a:solidFill>
            <a:srgbClr val="FFFFFF"/>
          </a:solidFill>
          <a:uFillTx/>
          <a:latin typeface="Montserrat Bold"/>
          <a:ea typeface="Montserrat Bold"/>
          <a:cs typeface="Montserrat Bold"/>
          <a:sym typeface="Montserrat Bold"/>
        </a:defRPr>
      </a:lvl4pPr>
      <a:lvl5pPr marL="0" marR="0" indent="0" algn="l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all" spc="70" baseline="0">
          <a:solidFill>
            <a:srgbClr val="FFFFFF"/>
          </a:solidFill>
          <a:uFillTx/>
          <a:latin typeface="Montserrat Bold"/>
          <a:ea typeface="Montserrat Bold"/>
          <a:cs typeface="Montserrat Bold"/>
          <a:sym typeface="Montserrat Bold"/>
        </a:defRPr>
      </a:lvl5pPr>
      <a:lvl6pPr marL="0" marR="0" indent="0" algn="l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all" spc="70" baseline="0">
          <a:solidFill>
            <a:srgbClr val="FFFFFF"/>
          </a:solidFill>
          <a:uFillTx/>
          <a:latin typeface="Montserrat Bold"/>
          <a:ea typeface="Montserrat Bold"/>
          <a:cs typeface="Montserrat Bold"/>
          <a:sym typeface="Montserrat Bold"/>
        </a:defRPr>
      </a:lvl6pPr>
      <a:lvl7pPr marL="0" marR="0" indent="0" algn="l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all" spc="70" baseline="0">
          <a:solidFill>
            <a:srgbClr val="FFFFFF"/>
          </a:solidFill>
          <a:uFillTx/>
          <a:latin typeface="Montserrat Bold"/>
          <a:ea typeface="Montserrat Bold"/>
          <a:cs typeface="Montserrat Bold"/>
          <a:sym typeface="Montserrat Bold"/>
        </a:defRPr>
      </a:lvl7pPr>
      <a:lvl8pPr marL="0" marR="0" indent="0" algn="l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all" spc="70" baseline="0">
          <a:solidFill>
            <a:srgbClr val="FFFFFF"/>
          </a:solidFill>
          <a:uFillTx/>
          <a:latin typeface="Montserrat Bold"/>
          <a:ea typeface="Montserrat Bold"/>
          <a:cs typeface="Montserrat Bold"/>
          <a:sym typeface="Montserrat Bold"/>
        </a:defRPr>
      </a:lvl8pPr>
      <a:lvl9pPr marL="0" marR="0" indent="0" algn="l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all" spc="70" baseline="0">
          <a:solidFill>
            <a:srgbClr val="FFFFFF"/>
          </a:solidFill>
          <a:uFillTx/>
          <a:latin typeface="Montserrat Bold"/>
          <a:ea typeface="Montserrat Bold"/>
          <a:cs typeface="Montserrat Bold"/>
          <a:sym typeface="Montserrat Bold"/>
        </a:defRPr>
      </a:lvl9pPr>
    </p:titleStyle>
    <p:bodyStyle>
      <a:lvl1pPr marL="0" marR="0" indent="0" algn="l" defTabSz="309563" rtl="0" latinLnBrk="0">
        <a:lnSpc>
          <a:spcPct val="120000"/>
        </a:lnSpc>
        <a:spcBef>
          <a:spcPts val="1013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FFFFFF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1pPr>
      <a:lvl2pPr marL="0" marR="0" indent="0" algn="l" defTabSz="309563" rtl="0" latinLnBrk="0">
        <a:lnSpc>
          <a:spcPct val="120000"/>
        </a:lnSpc>
        <a:spcBef>
          <a:spcPts val="1013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FFFFFF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2pPr>
      <a:lvl3pPr marL="0" marR="0" indent="0" algn="l" defTabSz="309563" rtl="0" latinLnBrk="0">
        <a:lnSpc>
          <a:spcPct val="120000"/>
        </a:lnSpc>
        <a:spcBef>
          <a:spcPts val="1013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FFFFFF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3pPr>
      <a:lvl4pPr marL="0" marR="0" indent="0" algn="l" defTabSz="309563" rtl="0" latinLnBrk="0">
        <a:lnSpc>
          <a:spcPct val="120000"/>
        </a:lnSpc>
        <a:spcBef>
          <a:spcPts val="1013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FFFFFF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4pPr>
      <a:lvl5pPr marL="0" marR="0" indent="0" algn="l" defTabSz="309563" rtl="0" latinLnBrk="0">
        <a:lnSpc>
          <a:spcPct val="120000"/>
        </a:lnSpc>
        <a:spcBef>
          <a:spcPts val="1013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FFFFFF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5pPr>
      <a:lvl6pPr marL="1476375" marR="0" indent="-285750" algn="l" defTabSz="309563" rtl="0" latinLnBrk="0">
        <a:lnSpc>
          <a:spcPct val="120000"/>
        </a:lnSpc>
        <a:spcBef>
          <a:spcPts val="1013"/>
        </a:spcBef>
        <a:spcAft>
          <a:spcPts val="0"/>
        </a:spcAft>
        <a:buClrTx/>
        <a:buSzPct val="90000"/>
        <a:buFontTx/>
        <a:buChar char="•"/>
        <a:tabLst/>
        <a:defRPr sz="2300" b="0" i="0" u="none" strike="noStrike" cap="none" spc="0" baseline="0">
          <a:solidFill>
            <a:srgbClr val="FFFFFF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6pPr>
      <a:lvl7pPr marL="1714500" marR="0" indent="-285750" algn="l" defTabSz="309563" rtl="0" latinLnBrk="0">
        <a:lnSpc>
          <a:spcPct val="120000"/>
        </a:lnSpc>
        <a:spcBef>
          <a:spcPts val="1013"/>
        </a:spcBef>
        <a:spcAft>
          <a:spcPts val="0"/>
        </a:spcAft>
        <a:buClrTx/>
        <a:buSzPct val="90000"/>
        <a:buFontTx/>
        <a:buChar char="•"/>
        <a:tabLst/>
        <a:defRPr sz="2300" b="0" i="0" u="none" strike="noStrike" cap="none" spc="0" baseline="0">
          <a:solidFill>
            <a:srgbClr val="FFFFFF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7pPr>
      <a:lvl8pPr marL="1952625" marR="0" indent="-285750" algn="l" defTabSz="309563" rtl="0" latinLnBrk="0">
        <a:lnSpc>
          <a:spcPct val="120000"/>
        </a:lnSpc>
        <a:spcBef>
          <a:spcPts val="1013"/>
        </a:spcBef>
        <a:spcAft>
          <a:spcPts val="0"/>
        </a:spcAft>
        <a:buClrTx/>
        <a:buSzPct val="90000"/>
        <a:buFontTx/>
        <a:buChar char="•"/>
        <a:tabLst/>
        <a:defRPr sz="2300" b="0" i="0" u="none" strike="noStrike" cap="none" spc="0" baseline="0">
          <a:solidFill>
            <a:srgbClr val="FFFFFF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8pPr>
      <a:lvl9pPr marL="2190750" marR="0" indent="-285750" algn="l" defTabSz="309563" rtl="0" latinLnBrk="0">
        <a:lnSpc>
          <a:spcPct val="120000"/>
        </a:lnSpc>
        <a:spcBef>
          <a:spcPts val="1013"/>
        </a:spcBef>
        <a:spcAft>
          <a:spcPts val="0"/>
        </a:spcAft>
        <a:buClrTx/>
        <a:buSzPct val="90000"/>
        <a:buFontTx/>
        <a:buChar char="•"/>
        <a:tabLst/>
        <a:defRPr sz="2300" b="0" i="0" u="none" strike="noStrike" cap="none" spc="0" baseline="0">
          <a:solidFill>
            <a:srgbClr val="FFFFFF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9pPr>
    </p:bodyStyle>
    <p:otherStyle>
      <a:lvl1pPr marL="0" marR="0" indent="0" algn="ctr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Light"/>
        </a:defRPr>
      </a:lvl1pPr>
      <a:lvl2pPr marL="0" marR="0" indent="0" algn="ctr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Light"/>
        </a:defRPr>
      </a:lvl2pPr>
      <a:lvl3pPr marL="0" marR="0" indent="0" algn="ctr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Light"/>
        </a:defRPr>
      </a:lvl3pPr>
      <a:lvl4pPr marL="0" marR="0" indent="0" algn="ctr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Light"/>
        </a:defRPr>
      </a:lvl4pPr>
      <a:lvl5pPr marL="0" marR="0" indent="0" algn="ctr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Light"/>
        </a:defRPr>
      </a:lvl5pPr>
      <a:lvl6pPr marL="0" marR="0" indent="0" algn="ctr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Light"/>
        </a:defRPr>
      </a:lvl6pPr>
      <a:lvl7pPr marL="0" marR="0" indent="0" algn="ctr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Light"/>
        </a:defRPr>
      </a:lvl7pPr>
      <a:lvl8pPr marL="0" marR="0" indent="0" algn="ctr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Light"/>
        </a:defRPr>
      </a:lvl8pPr>
      <a:lvl9pPr marL="0" marR="0" indent="0" algn="ctr" defTabSz="3095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5329" y="826753"/>
            <a:ext cx="7133363" cy="17235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9050" tIns="19050" rIns="19050" bIns="19050" numCol="1" spcCol="14288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FFFF"/>
                </a:solidFill>
              </a:rPr>
              <a:t>Philippians 1:12-16</a:t>
            </a:r>
          </a:p>
          <a:p>
            <a:pPr>
              <a:lnSpc>
                <a:spcPct val="150000"/>
              </a:lnSpc>
            </a:pPr>
            <a:r>
              <a:rPr lang="en-US" sz="3300" b="1" dirty="0">
                <a:solidFill>
                  <a:srgbClr val="FFFFFF"/>
                </a:solidFill>
              </a:rPr>
              <a:t>Magnifying Christ in Life and Death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6958" y="1103647"/>
            <a:ext cx="2152833" cy="54630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9050" tIns="19050" rIns="19050" bIns="19050" numCol="1" spcCol="14288" rtlCol="0" anchor="ctr">
            <a:spAutoFit/>
          </a:bodyPr>
          <a:lstStyle/>
          <a:p>
            <a:pPr algn="l"/>
            <a:r>
              <a:rPr lang="en-US" sz="3300" b="1" dirty="0">
                <a:solidFill>
                  <a:srgbClr val="FFFFFF"/>
                </a:solidFill>
              </a:rPr>
              <a:t>Paul’s Life</a:t>
            </a:r>
          </a:p>
        </p:txBody>
      </p:sp>
    </p:spTree>
    <p:extLst>
      <p:ext uri="{BB962C8B-B14F-4D97-AF65-F5344CB8AC3E}">
        <p14:creationId xmlns:p14="http://schemas.microsoft.com/office/powerpoint/2010/main" val="217528070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6958" y="1103647"/>
            <a:ext cx="5842946" cy="54630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9050" tIns="19050" rIns="19050" bIns="19050" numCol="1" spcCol="14288" rtlCol="0" anchor="ctr">
            <a:spAutoFit/>
          </a:bodyPr>
          <a:lstStyle/>
          <a:p>
            <a:pPr algn="l"/>
            <a:r>
              <a:rPr lang="en-US" sz="3300" b="1" dirty="0">
                <a:solidFill>
                  <a:srgbClr val="FFFFFF"/>
                </a:solidFill>
              </a:rPr>
              <a:t>Not ashamed but magnifying</a:t>
            </a:r>
          </a:p>
        </p:txBody>
      </p:sp>
    </p:spTree>
    <p:extLst>
      <p:ext uri="{BB962C8B-B14F-4D97-AF65-F5344CB8AC3E}">
        <p14:creationId xmlns:p14="http://schemas.microsoft.com/office/powerpoint/2010/main" val="303927097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2478" y="1103647"/>
            <a:ext cx="6825586" cy="54630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9050" tIns="19050" rIns="19050" bIns="19050" numCol="1" spcCol="14288" rtlCol="0" anchor="ctr">
            <a:spAutoFit/>
          </a:bodyPr>
          <a:lstStyle/>
          <a:p>
            <a:pPr algn="l"/>
            <a:r>
              <a:rPr lang="en-US" sz="3300" b="1" dirty="0">
                <a:solidFill>
                  <a:srgbClr val="FFFFFF"/>
                </a:solidFill>
              </a:rPr>
              <a:t>Magnifying through life and death</a:t>
            </a:r>
          </a:p>
        </p:txBody>
      </p:sp>
    </p:spTree>
    <p:extLst>
      <p:ext uri="{BB962C8B-B14F-4D97-AF65-F5344CB8AC3E}">
        <p14:creationId xmlns:p14="http://schemas.microsoft.com/office/powerpoint/2010/main" val="97837194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2478" y="1103647"/>
            <a:ext cx="5041445" cy="54630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9050" tIns="19050" rIns="19050" bIns="19050" numCol="1" spcCol="14288" rtlCol="0" anchor="ctr">
            <a:spAutoFit/>
          </a:bodyPr>
          <a:lstStyle/>
          <a:p>
            <a:pPr algn="l"/>
            <a:r>
              <a:rPr lang="en-US" sz="3300" b="1" dirty="0">
                <a:solidFill>
                  <a:srgbClr val="FFFFFF"/>
                </a:solidFill>
              </a:rPr>
              <a:t>To live is Christ lived out</a:t>
            </a:r>
          </a:p>
        </p:txBody>
      </p:sp>
    </p:spTree>
    <p:extLst>
      <p:ext uri="{BB962C8B-B14F-4D97-AF65-F5344CB8AC3E}">
        <p14:creationId xmlns:p14="http://schemas.microsoft.com/office/powerpoint/2010/main" val="292682366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/>
          </p:cNvSpPr>
          <p:nvPr/>
        </p:nvSpPr>
        <p:spPr>
          <a:xfrm>
            <a:off x="1107320" y="2080880"/>
            <a:ext cx="6929360" cy="10541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14288" rtlCol="0" anchor="ctr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300" b="1" dirty="0">
                <a:solidFill>
                  <a:srgbClr val="FFFFFF"/>
                </a:solidFill>
              </a:rPr>
              <a:t>Keith Green: “Someone who is bananas for Jesus”.  </a:t>
            </a:r>
          </a:p>
          <a:p>
            <a:pPr algn="just">
              <a:lnSpc>
                <a:spcPct val="150000"/>
              </a:lnSpc>
            </a:pPr>
            <a:endParaRPr lang="en-US" sz="2300" b="1" dirty="0">
              <a:solidFill>
                <a:srgbClr val="FFFF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300" b="1" dirty="0">
                <a:solidFill>
                  <a:srgbClr val="FFFFFF"/>
                </a:solidFill>
              </a:rPr>
              <a:t>Count Zinzendorf: “I have one passion, it is He and He alone.”</a:t>
            </a:r>
          </a:p>
        </p:txBody>
      </p:sp>
    </p:spTree>
    <p:extLst>
      <p:ext uri="{BB962C8B-B14F-4D97-AF65-F5344CB8AC3E}">
        <p14:creationId xmlns:p14="http://schemas.microsoft.com/office/powerpoint/2010/main" val="40680600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2478" y="1103647"/>
            <a:ext cx="5041445" cy="54630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9050" tIns="19050" rIns="19050" bIns="19050" numCol="1" spcCol="14288" rtlCol="0" anchor="ctr">
            <a:spAutoFit/>
          </a:bodyPr>
          <a:lstStyle/>
          <a:p>
            <a:pPr algn="l"/>
            <a:r>
              <a:rPr lang="en-US" sz="3300" b="1" dirty="0">
                <a:solidFill>
                  <a:srgbClr val="FFFFFF"/>
                </a:solidFill>
              </a:rPr>
              <a:t>To live is Christ lived out</a:t>
            </a:r>
          </a:p>
        </p:txBody>
      </p:sp>
    </p:spTree>
    <p:extLst>
      <p:ext uri="{BB962C8B-B14F-4D97-AF65-F5344CB8AC3E}">
        <p14:creationId xmlns:p14="http://schemas.microsoft.com/office/powerpoint/2010/main" val="321594934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New_Template1">
  <a:themeElements>
    <a:clrScheme name="New_Template1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1B6BBC"/>
      </a:accent1>
      <a:accent2>
        <a:srgbClr val="42AAC9"/>
      </a:accent2>
      <a:accent3>
        <a:srgbClr val="518C15"/>
      </a:accent3>
      <a:accent4>
        <a:srgbClr val="DE9000"/>
      </a:accent4>
      <a:accent5>
        <a:srgbClr val="DB2800"/>
      </a:accent5>
      <a:accent6>
        <a:srgbClr val="B130C2"/>
      </a:accent6>
      <a:hlink>
        <a:srgbClr val="0000FF"/>
      </a:hlink>
      <a:folHlink>
        <a:srgbClr val="FF00FF"/>
      </a:folHlink>
    </a:clrScheme>
    <a:fontScheme name="New_Template1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New_Templat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1">
  <a:themeElements>
    <a:clrScheme name="New_Template1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B6BBC"/>
      </a:accent1>
      <a:accent2>
        <a:srgbClr val="42AAC9"/>
      </a:accent2>
      <a:accent3>
        <a:srgbClr val="518C15"/>
      </a:accent3>
      <a:accent4>
        <a:srgbClr val="DE9000"/>
      </a:accent4>
      <a:accent5>
        <a:srgbClr val="DB2800"/>
      </a:accent5>
      <a:accent6>
        <a:srgbClr val="B130C2"/>
      </a:accent6>
      <a:hlink>
        <a:srgbClr val="0000FF"/>
      </a:hlink>
      <a:folHlink>
        <a:srgbClr val="FF00FF"/>
      </a:folHlink>
    </a:clrScheme>
    <a:fontScheme name="New_Template1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New_Templat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On-screen Show (16:9)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Avenir Light</vt:lpstr>
      <vt:lpstr>Avenir Medium</vt:lpstr>
      <vt:lpstr>Helvetica Neue</vt:lpstr>
      <vt:lpstr>Montserrat Bold</vt:lpstr>
      <vt:lpstr>Montserrat Medium</vt:lpstr>
      <vt:lpstr>Montserrat Regular</vt:lpstr>
      <vt:lpstr>Montserrat SemiBold</vt:lpstr>
      <vt:lpstr>New_Template1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Sweatman</dc:creator>
  <cp:lastModifiedBy>Martin Aylett</cp:lastModifiedBy>
  <cp:revision>17</cp:revision>
  <dcterms:modified xsi:type="dcterms:W3CDTF">2026-04-13T09:54:05Z</dcterms:modified>
</cp:coreProperties>
</file>