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6" r:id="rId2"/>
    <p:sldId id="286" r:id="rId3"/>
    <p:sldId id="285" r:id="rId4"/>
    <p:sldId id="278" r:id="rId5"/>
    <p:sldId id="279" r:id="rId6"/>
    <p:sldId id="284" r:id="rId7"/>
    <p:sldId id="287" r:id="rId8"/>
  </p:sldIdLst>
  <p:sldSz cx="9144000" cy="5143500" type="screen16x9"/>
  <p:notesSz cx="6858000" cy="9144000"/>
  <p:defaultTextStyle>
    <a:defPPr marL="0" marR="0" indent="0" algn="l" defTabSz="3429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D3E7"/>
          </a:solidFill>
        </a:fill>
      </a:tcStyle>
    </a:wholeTbl>
    <a:band2H>
      <a:tcTxStyle/>
      <a:tcStyle>
        <a:tcBdr/>
        <a:fill>
          <a:solidFill>
            <a:srgbClr val="E7EA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FDACA"/>
          </a:solidFill>
        </a:fill>
      </a:tcStyle>
    </a:wholeTbl>
    <a:band2H>
      <a:tcTxStyle/>
      <a:tcStyle>
        <a:tcBdr/>
        <a:fill>
          <a:solidFill>
            <a:srgbClr val="E8EDE7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4CCE9"/>
          </a:solidFill>
        </a:fill>
      </a:tcStyle>
    </a:wholeTbl>
    <a:band2H>
      <a:tcTxStyle/>
      <a:tcStyle>
        <a:tcBdr/>
        <a:fill>
          <a:solidFill>
            <a:srgbClr val="F2E7F4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82" y="3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3" name="Shape 47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242729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1pPr>
    <a:lvl2pPr indent="85725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2pPr>
    <a:lvl3pPr indent="171450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3pPr>
    <a:lvl4pPr indent="257175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4pPr>
    <a:lvl5pPr indent="342900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5pPr>
    <a:lvl6pPr indent="428625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6pPr>
    <a:lvl7pPr indent="514350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7pPr>
    <a:lvl8pPr indent="600075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8pPr>
    <a:lvl9pPr indent="685800" defTabSz="171450" latinLnBrk="0">
      <a:lnSpc>
        <a:spcPct val="117999"/>
      </a:lnSpc>
      <a:defRPr sz="8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30"/>
            <a:ext cx="7930027" cy="43283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 marL="39052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2pPr>
            <a:lvl3pPr marL="62865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3pPr>
            <a:lvl4pPr marL="86677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4pPr>
            <a:lvl5pPr marL="110490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5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124083"/>
            <a:ext cx="7649501" cy="432838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136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39"/>
            <a:ext cx="7930026" cy="1765304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137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9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1700"/>
            </a:lvl1pPr>
            <a:lvl2pPr>
              <a:lnSpc>
                <a:spcPct val="170000"/>
              </a:lnSpc>
              <a:spcBef>
                <a:spcPts val="0"/>
              </a:spcBef>
              <a:defRPr sz="1700"/>
            </a:lvl2pPr>
            <a:lvl3pPr>
              <a:lnSpc>
                <a:spcPct val="170000"/>
              </a:lnSpc>
              <a:spcBef>
                <a:spcPts val="0"/>
              </a:spcBef>
              <a:defRPr sz="1700"/>
            </a:lvl3pPr>
            <a:lvl4pPr>
              <a:lnSpc>
                <a:spcPct val="170000"/>
              </a:lnSpc>
              <a:spcBef>
                <a:spcPts val="0"/>
              </a:spcBef>
              <a:defRPr sz="1700"/>
            </a:lvl4pPr>
            <a:lvl5pPr>
              <a:lnSpc>
                <a:spcPct val="170000"/>
              </a:lnSpc>
              <a:spcBef>
                <a:spcPts val="0"/>
              </a:spcBef>
              <a:defRPr sz="1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ook r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710730"/>
            <a:ext cx="8215313" cy="372204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rmon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4bcuxozqe3_Footsteps_of_Faith_blank_the_globe_church.jpg"/>
          <p:cNvSpPr>
            <a:spLocks noGrp="1"/>
          </p:cNvSpPr>
          <p:nvPr>
            <p:ph type="pic" idx="21"/>
          </p:nvPr>
        </p:nvSpPr>
        <p:spPr>
          <a:xfrm>
            <a:off x="0" y="-23219"/>
            <a:ext cx="9144000" cy="5189937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60667" y="528638"/>
            <a:ext cx="7916609" cy="771525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647700" indent="-40957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885825" indent="-40957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123950" indent="-40957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1362075" indent="-40957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63" name="Chevron white.pdf" descr="Chevron whit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97140"/>
            <a:ext cx="129639" cy="19821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Body Level One…"/>
          <p:cNvSpPr txBox="1">
            <a:spLocks noGrp="1"/>
          </p:cNvSpPr>
          <p:nvPr>
            <p:ph type="body" idx="1"/>
          </p:nvPr>
        </p:nvSpPr>
        <p:spPr>
          <a:xfrm>
            <a:off x="1571465" y="800100"/>
            <a:ext cx="6001070" cy="354330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Body Level One…"/>
          <p:cNvSpPr txBox="1">
            <a:spLocks noGrp="1"/>
          </p:cNvSpPr>
          <p:nvPr>
            <p:ph type="body" idx="1"/>
          </p:nvPr>
        </p:nvSpPr>
        <p:spPr>
          <a:xfrm>
            <a:off x="1571465" y="800100"/>
            <a:ext cx="6001070" cy="354330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Body Level One…"/>
          <p:cNvSpPr txBox="1">
            <a:spLocks noGrp="1"/>
          </p:cNvSpPr>
          <p:nvPr>
            <p:ph type="body" idx="1"/>
          </p:nvPr>
        </p:nvSpPr>
        <p:spPr>
          <a:xfrm>
            <a:off x="1571465" y="800100"/>
            <a:ext cx="6001070" cy="354330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compa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"/>
          <p:cNvSpPr/>
          <p:nvPr/>
        </p:nvSpPr>
        <p:spPr>
          <a:xfrm>
            <a:off x="4572000" y="-1"/>
            <a:ext cx="4572000" cy="5143501"/>
          </a:xfrm>
          <a:prstGeom prst="rect">
            <a:avLst/>
          </a:prstGeom>
          <a:solidFill>
            <a:srgbClr val="4E4E4E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cap="all" spc="512">
                <a:solidFill>
                  <a:srgbClr val="FFFFFF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20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61963" y="1066800"/>
            <a:ext cx="3336471" cy="354330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" name="“Fugit tenetur omnis amet quas. Eaque omnis voluptatem occaecati et.”…"/>
          <p:cNvSpPr txBox="1">
            <a:spLocks noGrp="1"/>
          </p:cNvSpPr>
          <p:nvPr>
            <p:ph type="body" sz="half" idx="21"/>
          </p:nvPr>
        </p:nvSpPr>
        <p:spPr>
          <a:xfrm>
            <a:off x="5189765" y="1066800"/>
            <a:ext cx="3336473" cy="3543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translation compa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angle"/>
          <p:cNvSpPr/>
          <p:nvPr/>
        </p:nvSpPr>
        <p:spPr>
          <a:xfrm>
            <a:off x="4572000" y="-1"/>
            <a:ext cx="4572000" cy="5143501"/>
          </a:xfrm>
          <a:prstGeom prst="rect">
            <a:avLst/>
          </a:prstGeom>
          <a:solidFill>
            <a:srgbClr val="4E4E4E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cap="all" spc="512">
                <a:solidFill>
                  <a:srgbClr val="FFFFFF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2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63407" y="804644"/>
            <a:ext cx="533584" cy="262158"/>
          </a:xfrm>
          <a:prstGeom prst="rect">
            <a:avLst/>
          </a:prstGeom>
          <a:solidFill>
            <a:srgbClr val="919191"/>
          </a:solidFill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defRPr sz="1200" cap="all" spc="192">
                <a:latin typeface="Avenir Medium"/>
                <a:ea typeface="Avenir Medium"/>
                <a:cs typeface="Avenir Medium"/>
                <a:sym typeface="Avenir Medium"/>
              </a:defRPr>
            </a:lvl1pPr>
            <a:lvl2pPr marL="390525" indent="-152400" algn="ctr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latin typeface="Avenir Medium"/>
                <a:ea typeface="Avenir Medium"/>
                <a:cs typeface="Avenir Medium"/>
                <a:sym typeface="Avenir Medium"/>
              </a:defRPr>
            </a:lvl2pPr>
            <a:lvl3pPr marL="628650" indent="-152400" algn="ctr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latin typeface="Avenir Medium"/>
                <a:ea typeface="Avenir Medium"/>
                <a:cs typeface="Avenir Medium"/>
                <a:sym typeface="Avenir Medium"/>
              </a:defRPr>
            </a:lvl3pPr>
            <a:lvl4pPr marL="866775" indent="-152400" algn="ctr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latin typeface="Avenir Medium"/>
                <a:ea typeface="Avenir Medium"/>
                <a:cs typeface="Avenir Medium"/>
                <a:sym typeface="Avenir Medium"/>
              </a:defRPr>
            </a:lvl4pPr>
            <a:lvl5pPr marL="1104900" indent="-152400" algn="ctr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latin typeface="Avenir Medium"/>
                <a:ea typeface="Avenir Medium"/>
                <a:cs typeface="Avenir Medium"/>
                <a:sym typeface="Avenir Medium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7" name="ESV"/>
          <p:cNvSpPr>
            <a:spLocks noGrp="1"/>
          </p:cNvSpPr>
          <p:nvPr>
            <p:ph type="body" sz="quarter" idx="21"/>
          </p:nvPr>
        </p:nvSpPr>
        <p:spPr>
          <a:xfrm>
            <a:off x="6591209" y="804644"/>
            <a:ext cx="533584" cy="262158"/>
          </a:xfrm>
          <a:prstGeom prst="rect">
            <a:avLst/>
          </a:prstGeom>
          <a:solidFill>
            <a:srgbClr val="919191"/>
          </a:solidFill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18" name="“Qui ducimus accusamus minima ex aut et ut. Totam numquam”…"/>
          <p:cNvSpPr txBox="1">
            <a:spLocks noGrp="1"/>
          </p:cNvSpPr>
          <p:nvPr>
            <p:ph type="body" sz="half" idx="22"/>
          </p:nvPr>
        </p:nvSpPr>
        <p:spPr>
          <a:xfrm>
            <a:off x="461962" y="1066800"/>
            <a:ext cx="3336472" cy="3543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19" name="“Fugit tenetur omnis amet quas. Eaque omnis voluptatem occaecati et.”…"/>
          <p:cNvSpPr txBox="1">
            <a:spLocks noGrp="1"/>
          </p:cNvSpPr>
          <p:nvPr>
            <p:ph type="body" sz="half" idx="23"/>
          </p:nvPr>
        </p:nvSpPr>
        <p:spPr>
          <a:xfrm>
            <a:off x="5189765" y="1066800"/>
            <a:ext cx="3336473" cy="3543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2-10-superquadro_1631x2178.jpeg"/>
          <p:cNvSpPr>
            <a:spLocks noGrp="1"/>
          </p:cNvSpPr>
          <p:nvPr>
            <p:ph type="pic" idx="21"/>
          </p:nvPr>
        </p:nvSpPr>
        <p:spPr>
          <a:xfrm>
            <a:off x="0" y="-2584926"/>
            <a:ext cx="9144000" cy="12215376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2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71465" y="364374"/>
            <a:ext cx="6001070" cy="1321551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759817" y="323850"/>
            <a:ext cx="7619603" cy="75247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2-10-superquadro_1631x2178.jpeg"/>
          <p:cNvSpPr>
            <a:spLocks noGrp="1"/>
          </p:cNvSpPr>
          <p:nvPr>
            <p:ph type="pic" idx="21"/>
          </p:nvPr>
        </p:nvSpPr>
        <p:spPr>
          <a:xfrm>
            <a:off x="4572000" y="-482094"/>
            <a:ext cx="4572000" cy="6107687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237" name="“Qui ducimus accusamus minima ex aut et ut. Totam numquam”…"/>
          <p:cNvSpPr txBox="1"/>
          <p:nvPr/>
        </p:nvSpPr>
        <p:spPr>
          <a:xfrm>
            <a:off x="461962" y="1066800"/>
            <a:ext cx="3336472" cy="3543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pPr>
              <a:spcBef>
                <a:spcPts val="2213"/>
              </a:spcBef>
              <a:defRPr sz="50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“Qui ducimus accusamus minima ex aut et ut. Totam numquam”</a:t>
            </a:r>
          </a:p>
          <a:p>
            <a:pPr>
              <a:spcBef>
                <a:spcPts val="750"/>
              </a:spcBef>
              <a:defRPr sz="3200" cap="all" spc="500">
                <a:solidFill>
                  <a:srgbClr val="BFBFB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t>Book 1:1</a:t>
            </a:r>
          </a:p>
        </p:txBody>
      </p:sp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Photo lay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2-10-superquadro_1631x2178.jpeg"/>
          <p:cNvSpPr>
            <a:spLocks noGrp="1"/>
          </p:cNvSpPr>
          <p:nvPr>
            <p:ph type="pic" idx="21"/>
          </p:nvPr>
        </p:nvSpPr>
        <p:spPr>
          <a:xfrm>
            <a:off x="0" y="-3535938"/>
            <a:ext cx="9144000" cy="12215375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2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71465" y="1910974"/>
            <a:ext cx="6001070" cy="1321553"/>
          </a:xfrm>
          <a:prstGeom prst="rect">
            <a:avLst/>
          </a:prstGeom>
          <a:solidFill>
            <a:srgbClr val="000000">
              <a:alpha val="70000"/>
            </a:srgbClr>
          </a:solidFill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800100"/>
            <a:ext cx="8215313" cy="3543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ook r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710730"/>
            <a:ext cx="8215313" cy="372204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9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1700"/>
            </a:lvl1pPr>
            <a:lvl2pPr>
              <a:lnSpc>
                <a:spcPct val="170000"/>
              </a:lnSpc>
              <a:spcBef>
                <a:spcPts val="0"/>
              </a:spcBef>
              <a:defRPr sz="1700"/>
            </a:lvl2pPr>
            <a:lvl3pPr>
              <a:lnSpc>
                <a:spcPct val="170000"/>
              </a:lnSpc>
              <a:spcBef>
                <a:spcPts val="0"/>
              </a:spcBef>
              <a:defRPr sz="1700"/>
            </a:lvl3pPr>
            <a:lvl4pPr>
              <a:lnSpc>
                <a:spcPct val="170000"/>
              </a:lnSpc>
              <a:spcBef>
                <a:spcPts val="0"/>
              </a:spcBef>
              <a:defRPr sz="1700"/>
            </a:lvl4pPr>
            <a:lvl5pPr>
              <a:lnSpc>
                <a:spcPct val="170000"/>
              </a:lnSpc>
              <a:spcBef>
                <a:spcPts val="0"/>
              </a:spcBef>
              <a:defRPr sz="1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29"/>
            <a:ext cx="7930027" cy="43283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8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124084"/>
            <a:ext cx="7649501" cy="4328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89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290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9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1700"/>
            </a:lvl1pPr>
            <a:lvl2pPr>
              <a:lnSpc>
                <a:spcPct val="170000"/>
              </a:lnSpc>
              <a:spcBef>
                <a:spcPts val="0"/>
              </a:spcBef>
              <a:defRPr sz="1700"/>
            </a:lvl2pPr>
            <a:lvl3pPr>
              <a:lnSpc>
                <a:spcPct val="170000"/>
              </a:lnSpc>
              <a:spcBef>
                <a:spcPts val="0"/>
              </a:spcBef>
              <a:defRPr sz="1700"/>
            </a:lvl3pPr>
            <a:lvl4pPr>
              <a:lnSpc>
                <a:spcPct val="170000"/>
              </a:lnSpc>
              <a:spcBef>
                <a:spcPts val="0"/>
              </a:spcBef>
              <a:defRPr sz="1700"/>
            </a:lvl4pPr>
            <a:lvl5pPr>
              <a:lnSpc>
                <a:spcPct val="170000"/>
              </a:lnSpc>
              <a:spcBef>
                <a:spcPts val="0"/>
              </a:spcBef>
              <a:defRPr sz="1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29"/>
            <a:ext cx="7930027" cy="43283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7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124083"/>
            <a:ext cx="7649501" cy="4328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08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09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9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2400"/>
            </a:lvl1pPr>
            <a:lvl2pPr>
              <a:lnSpc>
                <a:spcPct val="170000"/>
              </a:lnSpc>
              <a:spcBef>
                <a:spcPts val="0"/>
              </a:spcBef>
              <a:defRPr sz="2400"/>
            </a:lvl2pPr>
            <a:lvl3pPr>
              <a:lnSpc>
                <a:spcPct val="170000"/>
              </a:lnSpc>
              <a:spcBef>
                <a:spcPts val="0"/>
              </a:spcBef>
              <a:defRPr sz="2400"/>
            </a:lvl3pPr>
            <a:lvl4pPr>
              <a:lnSpc>
                <a:spcPct val="170000"/>
              </a:lnSpc>
              <a:spcBef>
                <a:spcPts val="0"/>
              </a:spcBef>
              <a:defRPr sz="2400"/>
            </a:lvl4pPr>
            <a:lvl5pPr>
              <a:lnSpc>
                <a:spcPct val="170000"/>
              </a:lnSpc>
              <a:spcBef>
                <a:spcPts val="0"/>
              </a:spcBef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143917994_2881x1992.jpeg"/>
          <p:cNvSpPr>
            <a:spLocks noGrp="1"/>
          </p:cNvSpPr>
          <p:nvPr>
            <p:ph type="pic" idx="21"/>
          </p:nvPr>
        </p:nvSpPr>
        <p:spPr>
          <a:xfrm>
            <a:off x="0" y="-589360"/>
            <a:ext cx="9144000" cy="6322219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760751" y="528638"/>
            <a:ext cx="7617737" cy="771525"/>
          </a:xfrm>
          <a:prstGeom prst="rect">
            <a:avLst/>
          </a:prstGeom>
        </p:spPr>
        <p:txBody>
          <a:bodyPr/>
          <a:lstStyle>
            <a:lvl1pPr>
              <a:defRPr sz="3200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Title Text</a:t>
            </a:r>
          </a:p>
        </p:txBody>
      </p:sp>
      <p:sp>
        <p:nvSpPr>
          <p:cNvPr id="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9628" y="261938"/>
            <a:ext cx="7927647" cy="2667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/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/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/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/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5" name="Chevron white.pdf" descr="Chevron whit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97140"/>
            <a:ext cx="129639" cy="19821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30"/>
            <a:ext cx="7930027" cy="43283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6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124083"/>
            <a:ext cx="7649501" cy="4328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27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28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90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2400"/>
            </a:lvl1pPr>
            <a:lvl2pPr>
              <a:lnSpc>
                <a:spcPct val="170000"/>
              </a:lnSpc>
              <a:spcBef>
                <a:spcPts val="0"/>
              </a:spcBef>
              <a:defRPr sz="2400"/>
            </a:lvl2pPr>
            <a:lvl3pPr>
              <a:lnSpc>
                <a:spcPct val="170000"/>
              </a:lnSpc>
              <a:spcBef>
                <a:spcPts val="0"/>
              </a:spcBef>
              <a:defRPr sz="2400"/>
            </a:lvl3pPr>
            <a:lvl4pPr>
              <a:lnSpc>
                <a:spcPct val="170000"/>
              </a:lnSpc>
              <a:spcBef>
                <a:spcPts val="0"/>
              </a:spcBef>
              <a:defRPr sz="2400"/>
            </a:lvl4pPr>
            <a:lvl5pPr>
              <a:lnSpc>
                <a:spcPct val="170000"/>
              </a:lnSpc>
              <a:spcBef>
                <a:spcPts val="0"/>
              </a:spcBef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29"/>
            <a:ext cx="7930027" cy="432837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 marL="39052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2pPr>
            <a:lvl3pPr marL="62865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3pPr>
            <a:lvl4pPr marL="86677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4pPr>
            <a:lvl5pPr marL="110490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3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333081"/>
            <a:ext cx="7649501" cy="22383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54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55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29"/>
            <a:ext cx="7930027" cy="432837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 marL="390525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2pPr>
            <a:lvl3pPr marL="628650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3pPr>
            <a:lvl4pPr marL="866775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4pPr>
            <a:lvl5pPr marL="1104900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4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333081"/>
            <a:ext cx="7649501" cy="22383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65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66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vent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143918632_1620x1622.jpeg"/>
          <p:cNvSpPr>
            <a:spLocks noGrp="1"/>
          </p:cNvSpPr>
          <p:nvPr>
            <p:ph type="pic" idx="21"/>
          </p:nvPr>
        </p:nvSpPr>
        <p:spPr>
          <a:xfrm>
            <a:off x="0" y="-2005895"/>
            <a:ext cx="9144000" cy="915529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75" name="Rectangle"/>
          <p:cNvSpPr/>
          <p:nvPr/>
        </p:nvSpPr>
        <p:spPr>
          <a:xfrm>
            <a:off x="471142" y="416678"/>
            <a:ext cx="8201716" cy="798353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cap="all" spc="512">
                <a:solidFill>
                  <a:srgbClr val="FFFFFF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37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67850" y="672979"/>
            <a:ext cx="2670072" cy="2857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438150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676275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914400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1152525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7" name="Location"/>
          <p:cNvSpPr txBox="1">
            <a:spLocks noGrp="1"/>
          </p:cNvSpPr>
          <p:nvPr>
            <p:ph type="body" sz="quarter" idx="22"/>
          </p:nvPr>
        </p:nvSpPr>
        <p:spPr>
          <a:xfrm>
            <a:off x="3937756" y="672979"/>
            <a:ext cx="2191109" cy="2857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78" name="Day 10pm"/>
          <p:cNvSpPr txBox="1">
            <a:spLocks noGrp="1"/>
          </p:cNvSpPr>
          <p:nvPr>
            <p:ph type="body" sz="quarter" idx="23"/>
          </p:nvPr>
        </p:nvSpPr>
        <p:spPr>
          <a:xfrm>
            <a:off x="6572319" y="672979"/>
            <a:ext cx="1604795" cy="2857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3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8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70000"/>
              </a:lnSpc>
              <a:spcBef>
                <a:spcPts val="0"/>
              </a:spcBef>
              <a:defRPr sz="2400"/>
            </a:lvl1pPr>
            <a:lvl2pPr>
              <a:lnSpc>
                <a:spcPct val="170000"/>
              </a:lnSpc>
              <a:spcBef>
                <a:spcPts val="0"/>
              </a:spcBef>
              <a:defRPr sz="2400"/>
            </a:lvl2pPr>
            <a:lvl3pPr>
              <a:lnSpc>
                <a:spcPct val="170000"/>
              </a:lnSpc>
              <a:spcBef>
                <a:spcPts val="0"/>
              </a:spcBef>
              <a:defRPr sz="2400"/>
            </a:lvl3pPr>
            <a:lvl4pPr>
              <a:lnSpc>
                <a:spcPct val="170000"/>
              </a:lnSpc>
              <a:spcBef>
                <a:spcPts val="0"/>
              </a:spcBef>
              <a:defRPr sz="2400"/>
            </a:lvl4pPr>
            <a:lvl5pPr>
              <a:lnSpc>
                <a:spcPct val="170000"/>
              </a:lnSpc>
              <a:spcBef>
                <a:spcPts val="0"/>
              </a:spcBef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30"/>
            <a:ext cx="7930026" cy="43283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5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124083"/>
            <a:ext cx="7649501" cy="432836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200" cap="all" spc="5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 sz="3200" cap="all" spc="500"/>
            </a:pPr>
            <a:endParaRPr/>
          </a:p>
        </p:txBody>
      </p:sp>
      <p:sp>
        <p:nvSpPr>
          <p:cNvPr id="396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1"/>
            <a:ext cx="7930026" cy="176530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8600" cap="all" spc="200">
                <a:latin typeface="Montserrat SemiBold"/>
                <a:sym typeface="Montserrat Semi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 sz="8600" cap="all" spc="200">
                <a:latin typeface="Montserrat SemiBold"/>
                <a:ea typeface="Montserrat SemiBold"/>
                <a:cs typeface="Montserrat SemiBold"/>
                <a:sym typeface="Montserrat SemiBold"/>
              </a:defRPr>
            </a:pPr>
            <a:endParaRPr/>
          </a:p>
        </p:txBody>
      </p:sp>
      <p:sp>
        <p:nvSpPr>
          <p:cNvPr id="397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3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ook r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710730"/>
            <a:ext cx="8215313" cy="372204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30"/>
            <a:ext cx="7930027" cy="432836"/>
          </a:xfrm>
          <a:prstGeom prst="rect">
            <a:avLst/>
          </a:prstGeom>
        </p:spPr>
        <p:txBody>
          <a:bodyPr anchor="t"/>
          <a:lstStyle>
            <a:lvl1pPr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 marL="390525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2pPr>
            <a:lvl3pPr marL="628650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3pPr>
            <a:lvl4pPr marL="866775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4pPr>
            <a:lvl5pPr marL="1104900" indent="-152400"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4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333081"/>
            <a:ext cx="7649501" cy="22383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415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0"/>
            <a:ext cx="7930026" cy="1765302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416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ly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406176"/>
            <a:ext cx="8215313" cy="23799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70000"/>
              </a:lnSpc>
              <a:spcBef>
                <a:spcPts val="0"/>
              </a:spcBef>
              <a:buClr>
                <a:srgbClr val="55D7FF"/>
              </a:buClr>
              <a:defRPr sz="2400"/>
            </a:lvl1pPr>
            <a:lvl2pPr indent="238125">
              <a:lnSpc>
                <a:spcPct val="170000"/>
              </a:lnSpc>
              <a:spcBef>
                <a:spcPts val="0"/>
              </a:spcBef>
              <a:buClr>
                <a:srgbClr val="55D7FF"/>
              </a:buClr>
              <a:defRPr sz="2400"/>
            </a:lvl2pPr>
            <a:lvl3pPr indent="476250">
              <a:lnSpc>
                <a:spcPct val="170000"/>
              </a:lnSpc>
              <a:spcBef>
                <a:spcPts val="0"/>
              </a:spcBef>
              <a:buClr>
                <a:srgbClr val="55D7FF"/>
              </a:buClr>
              <a:defRPr sz="2400"/>
            </a:lvl3pPr>
            <a:lvl4pPr indent="714375">
              <a:lnSpc>
                <a:spcPct val="170000"/>
              </a:lnSpc>
              <a:spcBef>
                <a:spcPts val="0"/>
              </a:spcBef>
              <a:buClr>
                <a:srgbClr val="55D7FF"/>
              </a:buClr>
              <a:defRPr sz="2400"/>
            </a:lvl4pPr>
            <a:lvl5pPr indent="952500">
              <a:lnSpc>
                <a:spcPct val="170000"/>
              </a:lnSpc>
              <a:spcBef>
                <a:spcPts val="0"/>
              </a:spcBef>
              <a:buClr>
                <a:srgbClr val="55D7FF"/>
              </a:buClr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143917994_2881x1992.jpeg"/>
          <p:cNvSpPr>
            <a:spLocks noGrp="1"/>
          </p:cNvSpPr>
          <p:nvPr>
            <p:ph type="pic" idx="21"/>
          </p:nvPr>
        </p:nvSpPr>
        <p:spPr>
          <a:xfrm>
            <a:off x="0" y="122783"/>
            <a:ext cx="9144000" cy="632222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759498" y="528638"/>
            <a:ext cx="7620241" cy="771525"/>
          </a:xfrm>
          <a:prstGeom prst="rect">
            <a:avLst/>
          </a:prstGeom>
        </p:spPr>
        <p:txBody>
          <a:bodyPr/>
          <a:lstStyle>
            <a:lvl1pPr>
              <a:defRPr sz="3200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6082" y="261938"/>
            <a:ext cx="7931193" cy="2667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76" name="Chevron white.pdf" descr="Chevron whit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97140"/>
            <a:ext cx="129639" cy="19821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Writer"/>
          <p:cNvSpPr txBox="1">
            <a:spLocks noGrp="1"/>
          </p:cNvSpPr>
          <p:nvPr>
            <p:ph type="body" sz="quarter" idx="21"/>
          </p:nvPr>
        </p:nvSpPr>
        <p:spPr>
          <a:xfrm>
            <a:off x="747249" y="2908930"/>
            <a:ext cx="7930026" cy="43283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</a:lstStyle>
          <a:p>
            <a:r>
              <a:t>Writer</a:t>
            </a:r>
          </a:p>
        </p:txBody>
      </p:sp>
      <p:sp>
        <p:nvSpPr>
          <p:cNvPr id="433" name="Copyright ©Year"/>
          <p:cNvSpPr txBox="1">
            <a:spLocks noGrp="1"/>
          </p:cNvSpPr>
          <p:nvPr>
            <p:ph type="body" sz="quarter" idx="22"/>
          </p:nvPr>
        </p:nvSpPr>
        <p:spPr>
          <a:xfrm>
            <a:off x="747250" y="4124083"/>
            <a:ext cx="7649501" cy="43283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cap="all" spc="192"/>
            </a:lvl1pPr>
          </a:lstStyle>
          <a:p>
            <a:r>
              <a:t>Copyright ©Year</a:t>
            </a:r>
          </a:p>
        </p:txBody>
      </p:sp>
      <p:sp>
        <p:nvSpPr>
          <p:cNvPr id="434" name="Song Name"/>
          <p:cNvSpPr txBox="1">
            <a:spLocks noGrp="1"/>
          </p:cNvSpPr>
          <p:nvPr>
            <p:ph type="body" sz="half" idx="23"/>
          </p:nvPr>
        </p:nvSpPr>
        <p:spPr>
          <a:xfrm>
            <a:off x="747249" y="1075540"/>
            <a:ext cx="7930026" cy="176530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Song Name</a:t>
            </a:r>
          </a:p>
        </p:txBody>
      </p:sp>
      <p:sp>
        <p:nvSpPr>
          <p:cNvPr id="435" name="Image"/>
          <p:cNvSpPr>
            <a:spLocks noGrp="1"/>
          </p:cNvSpPr>
          <p:nvPr>
            <p:ph type="pic" sz="quarter" idx="24"/>
          </p:nvPr>
        </p:nvSpPr>
        <p:spPr>
          <a:xfrm>
            <a:off x="476250" y="2477408"/>
            <a:ext cx="129638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49" y="4333081"/>
            <a:ext cx="1906106" cy="223838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cap="all" spc="192"/>
            </a:lvl1pPr>
          </a:lstStyle>
          <a:p>
            <a:r>
              <a:t>Copyright ©Year</a:t>
            </a:r>
          </a:p>
        </p:txBody>
      </p:sp>
      <p:sp>
        <p:nvSpPr>
          <p:cNvPr id="444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9631" y="1689100"/>
            <a:ext cx="7930026" cy="176530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200" cap="all" spc="97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Song Name</a:t>
            </a:r>
          </a:p>
        </p:txBody>
      </p:sp>
      <p:sp>
        <p:nvSpPr>
          <p:cNvPr id="445" name="Writer"/>
          <p:cNvSpPr txBox="1">
            <a:spLocks noGrp="1"/>
          </p:cNvSpPr>
          <p:nvPr>
            <p:ph type="body" sz="quarter" idx="23"/>
          </p:nvPr>
        </p:nvSpPr>
        <p:spPr>
          <a:xfrm>
            <a:off x="747249" y="2840841"/>
            <a:ext cx="7930026" cy="34945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7FF"/>
                </a:solidFill>
              </a:defRPr>
            </a:lvl1pPr>
          </a:lstStyle>
          <a:p>
            <a:r>
              <a:t>Writer</a:t>
            </a:r>
          </a:p>
        </p:txBody>
      </p:sp>
      <p:pic>
        <p:nvPicPr>
          <p:cNvPr id="446" name="Chevron white.pdf" descr="Chevron whit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477408"/>
            <a:ext cx="129638" cy="198210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ook r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710730"/>
            <a:ext cx="8215313" cy="3722040"/>
          </a:xfrm>
          <a:prstGeom prst="rect">
            <a:avLst/>
          </a:prstGeom>
        </p:spPr>
        <p:txBody>
          <a:bodyPr/>
          <a:lstStyle>
            <a:lvl1pPr marL="168902" indent="-168902" algn="ctr">
              <a:lnSpc>
                <a:spcPct val="100000"/>
              </a:lnSpc>
              <a:spcBef>
                <a:spcPts val="2213"/>
              </a:spcBef>
              <a:buSzPct val="40000"/>
              <a:buBlip>
                <a:blip r:embed="rId2"/>
              </a:buBlip>
              <a:defRPr sz="1900"/>
            </a:lvl1pPr>
            <a:lvl2pPr marL="47625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2pPr>
            <a:lvl3pPr marL="71437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3pPr>
            <a:lvl4pPr marL="952500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4pPr>
            <a:lvl5pPr marL="1190625" indent="-238125" algn="ctr">
              <a:lnSpc>
                <a:spcPct val="100000"/>
              </a:lnSpc>
              <a:spcBef>
                <a:spcPts val="2213"/>
              </a:spcBef>
              <a:buSzPct val="90000"/>
              <a:buChar char="•"/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ng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47249" y="2908930"/>
            <a:ext cx="7930026" cy="432836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 marL="39052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2pPr>
            <a:lvl3pPr marL="62865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3pPr>
            <a:lvl4pPr marL="866775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4pPr>
            <a:lvl5pPr marL="1104900" indent="-152400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3" name="Copyright ©Year"/>
          <p:cNvSpPr txBox="1">
            <a:spLocks noGrp="1"/>
          </p:cNvSpPr>
          <p:nvPr>
            <p:ph type="body" sz="quarter" idx="21"/>
          </p:nvPr>
        </p:nvSpPr>
        <p:spPr>
          <a:xfrm>
            <a:off x="747250" y="4333081"/>
            <a:ext cx="7649501" cy="22383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200" cap="all" spc="500"/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 sz="3200" cap="all" spc="500"/>
            </a:pPr>
            <a:endParaRPr/>
          </a:p>
        </p:txBody>
      </p:sp>
      <p:sp>
        <p:nvSpPr>
          <p:cNvPr id="464" name="Song Name"/>
          <p:cNvSpPr txBox="1">
            <a:spLocks noGrp="1"/>
          </p:cNvSpPr>
          <p:nvPr>
            <p:ph type="body" sz="half" idx="22"/>
          </p:nvPr>
        </p:nvSpPr>
        <p:spPr>
          <a:xfrm>
            <a:off x="747249" y="1075541"/>
            <a:ext cx="7930026" cy="176530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8600" cap="all" spc="200">
                <a:latin typeface="Montserrat SemiBold"/>
                <a:sym typeface="Montserrat Semi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 sz="8600" cap="all" spc="200">
                <a:latin typeface="Montserrat SemiBold"/>
                <a:ea typeface="Montserrat SemiBold"/>
                <a:cs typeface="Montserrat SemiBold"/>
                <a:sym typeface="Montserrat SemiBold"/>
              </a:defRPr>
            </a:pPr>
            <a:endParaRPr/>
          </a:p>
        </p:txBody>
      </p:sp>
      <p:sp>
        <p:nvSpPr>
          <p:cNvPr id="465" name="Image"/>
          <p:cNvSpPr>
            <a:spLocks noGrp="1"/>
          </p:cNvSpPr>
          <p:nvPr>
            <p:ph type="pic" sz="quarter" idx="23"/>
          </p:nvPr>
        </p:nvSpPr>
        <p:spPr>
          <a:xfrm>
            <a:off x="476250" y="2477408"/>
            <a:ext cx="129639" cy="19821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4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143917994_2881x1992.jpeg"/>
          <p:cNvSpPr>
            <a:spLocks noGrp="1"/>
          </p:cNvSpPr>
          <p:nvPr>
            <p:ph type="pic" idx="21"/>
          </p:nvPr>
        </p:nvSpPr>
        <p:spPr>
          <a:xfrm>
            <a:off x="3138406" y="0"/>
            <a:ext cx="7439189" cy="514350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85" name="Title Text"/>
          <p:cNvSpPr txBox="1">
            <a:spLocks noGrp="1"/>
          </p:cNvSpPr>
          <p:nvPr>
            <p:ph type="title"/>
          </p:nvPr>
        </p:nvSpPr>
        <p:spPr>
          <a:xfrm>
            <a:off x="763015" y="2271713"/>
            <a:ext cx="3356548" cy="15716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63015" y="1804988"/>
            <a:ext cx="3347023" cy="4667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 cap="all" spc="192">
                <a:solidFill>
                  <a:srgbClr val="55D8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7" name="Chevron white.pdf" descr="Chevron whit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394596"/>
            <a:ext cx="93930" cy="143615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154121867_2447x1632.jpeg"/>
          <p:cNvSpPr>
            <a:spLocks noGrp="1"/>
          </p:cNvSpPr>
          <p:nvPr>
            <p:ph type="pic" idx="21"/>
          </p:nvPr>
        </p:nvSpPr>
        <p:spPr>
          <a:xfrm>
            <a:off x="0" y="-2433670"/>
            <a:ext cx="9144000" cy="10010839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154121867_2447x1632.jpeg"/>
          <p:cNvSpPr>
            <a:spLocks noGrp="1"/>
          </p:cNvSpPr>
          <p:nvPr>
            <p:ph type="pic" idx="21"/>
          </p:nvPr>
        </p:nvSpPr>
        <p:spPr>
          <a:xfrm>
            <a:off x="-104787" y="0"/>
            <a:ext cx="4698079" cy="5143449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04" name="143917994_2881x1992.jpeg"/>
          <p:cNvSpPr>
            <a:spLocks noGrp="1"/>
          </p:cNvSpPr>
          <p:nvPr>
            <p:ph type="pic" idx="22"/>
          </p:nvPr>
        </p:nvSpPr>
        <p:spPr>
          <a:xfrm>
            <a:off x="3181109" y="-44"/>
            <a:ext cx="7439325" cy="5143595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143918632_1620x1622.jpeg"/>
          <p:cNvSpPr>
            <a:spLocks noGrp="1"/>
          </p:cNvSpPr>
          <p:nvPr>
            <p:ph type="pic" idx="21"/>
          </p:nvPr>
        </p:nvSpPr>
        <p:spPr>
          <a:xfrm>
            <a:off x="4585716" y="-1072372"/>
            <a:ext cx="4630111" cy="4635829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13" name="143917994_2881x1992.jpeg"/>
          <p:cNvSpPr>
            <a:spLocks noGrp="1"/>
          </p:cNvSpPr>
          <p:nvPr>
            <p:ph type="pic" sz="half" idx="22"/>
          </p:nvPr>
        </p:nvSpPr>
        <p:spPr>
          <a:xfrm>
            <a:off x="4642393" y="2338411"/>
            <a:ext cx="4512177" cy="3119747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14" name="154121867_2447x1632.jpeg"/>
          <p:cNvSpPr>
            <a:spLocks noGrp="1"/>
          </p:cNvSpPr>
          <p:nvPr>
            <p:ph type="pic" idx="23"/>
          </p:nvPr>
        </p:nvSpPr>
        <p:spPr>
          <a:xfrm>
            <a:off x="-104787" y="0"/>
            <a:ext cx="4698079" cy="5143449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vent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143918632_1620x1622.jpeg"/>
          <p:cNvSpPr>
            <a:spLocks noGrp="1"/>
          </p:cNvSpPr>
          <p:nvPr>
            <p:ph type="pic" idx="21"/>
          </p:nvPr>
        </p:nvSpPr>
        <p:spPr>
          <a:xfrm>
            <a:off x="0" y="-2005895"/>
            <a:ext cx="9144000" cy="915529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23" name="Rectangle"/>
          <p:cNvSpPr/>
          <p:nvPr/>
        </p:nvSpPr>
        <p:spPr>
          <a:xfrm>
            <a:off x="471142" y="416678"/>
            <a:ext cx="8201716" cy="798353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 cap="all" spc="512">
                <a:solidFill>
                  <a:srgbClr val="FFFFFF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12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67850" y="672979"/>
            <a:ext cx="2670072" cy="28575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438150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676275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914400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1152525" indent="-200025">
              <a:lnSpc>
                <a:spcPct val="100000"/>
              </a:lnSpc>
              <a:spcBef>
                <a:spcPts val="0"/>
              </a:spcBef>
              <a:buSzPct val="90000"/>
              <a:buChar char="•"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5" name="Location"/>
          <p:cNvSpPr txBox="1">
            <a:spLocks noGrp="1"/>
          </p:cNvSpPr>
          <p:nvPr>
            <p:ph type="body" sz="quarter" idx="22"/>
          </p:nvPr>
        </p:nvSpPr>
        <p:spPr>
          <a:xfrm>
            <a:off x="3937756" y="672979"/>
            <a:ext cx="2191109" cy="28575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126" name="Day 10pm"/>
          <p:cNvSpPr txBox="1">
            <a:spLocks noGrp="1"/>
          </p:cNvSpPr>
          <p:nvPr>
            <p:ph type="body" sz="quarter" idx="23"/>
          </p:nvPr>
        </p:nvSpPr>
        <p:spPr>
          <a:xfrm>
            <a:off x="6572319" y="672979"/>
            <a:ext cx="1604796" cy="28575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2213"/>
              </a:spcBef>
              <a:defRPr sz="5000"/>
            </a:lvl1pPr>
          </a:lstStyle>
          <a:p>
            <a:pPr>
              <a:lnSpc>
                <a:spcPct val="100000"/>
              </a:lnSpc>
              <a:spcBef>
                <a:spcPts val="5900"/>
              </a:spcBef>
              <a:defRPr sz="5000"/>
            </a:pP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evron white.pdf" descr="Chevron white.pdf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571500" y="454620"/>
            <a:ext cx="93930" cy="14361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761714" y="323850"/>
            <a:ext cx="7915562" cy="752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9050" tIns="19050" rIns="19050" bIns="1905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61962" y="1066800"/>
            <a:ext cx="8215313" cy="3543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72645" y="4902614"/>
            <a:ext cx="179537" cy="176972"/>
          </a:xfrm>
          <a:prstGeom prst="rect">
            <a:avLst/>
          </a:prstGeom>
          <a:ln w="12700">
            <a:miter lim="400000"/>
          </a:ln>
        </p:spPr>
        <p:txBody>
          <a:bodyPr wrap="none" lIns="19050" tIns="19050" rIns="19050" bIns="19050" anchor="ctr">
            <a:spAutoFit/>
          </a:bodyPr>
          <a:lstStyle>
            <a:lvl1pPr>
              <a:defRPr sz="9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5" r:id="rId31"/>
    <p:sldLayoutId id="2147483686" r:id="rId32"/>
    <p:sldLayoutId id="2147483687" r:id="rId33"/>
    <p:sldLayoutId id="2147483688" r:id="rId34"/>
    <p:sldLayoutId id="2147483689" r:id="rId35"/>
    <p:sldLayoutId id="2147483690" r:id="rId36"/>
    <p:sldLayoutId id="2147483691" r:id="rId37"/>
    <p:sldLayoutId id="2147483692" r:id="rId38"/>
    <p:sldLayoutId id="2147483693" r:id="rId39"/>
    <p:sldLayoutId id="2147483694" r:id="rId40"/>
    <p:sldLayoutId id="2147483695" r:id="rId41"/>
    <p:sldLayoutId id="2147483696" r:id="rId42"/>
    <p:sldLayoutId id="2147483697" r:id="rId43"/>
  </p:sldLayoutIdLst>
  <p:transition spd="med"/>
  <p:txStyles>
    <p:titleStyle>
      <a:lvl1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1pPr>
      <a:lvl2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2pPr>
      <a:lvl3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3pPr>
      <a:lvl4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4pPr>
      <a:lvl5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5pPr>
      <a:lvl6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6pPr>
      <a:lvl7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7pPr>
      <a:lvl8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8pPr>
      <a:lvl9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all" spc="70" baseline="0">
          <a:solidFill>
            <a:srgbClr val="FFFFFF"/>
          </a:solidFill>
          <a:uFillTx/>
          <a:latin typeface="Montserrat Bold"/>
          <a:ea typeface="Montserrat Bold"/>
          <a:cs typeface="Montserrat Bold"/>
          <a:sym typeface="Montserrat Bold"/>
        </a:defRPr>
      </a:lvl9pPr>
    </p:titleStyle>
    <p:bodyStyle>
      <a:lvl1pPr marL="0" marR="0" indent="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1pPr>
      <a:lvl2pPr marL="0" marR="0" indent="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2pPr>
      <a:lvl3pPr marL="0" marR="0" indent="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3pPr>
      <a:lvl4pPr marL="0" marR="0" indent="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4pPr>
      <a:lvl5pPr marL="0" marR="0" indent="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5pPr>
      <a:lvl6pPr marL="1476375" marR="0" indent="-28575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Pct val="90000"/>
        <a:buFontTx/>
        <a:buChar char="•"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6pPr>
      <a:lvl7pPr marL="1714500" marR="0" indent="-28575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Pct val="90000"/>
        <a:buFontTx/>
        <a:buChar char="•"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7pPr>
      <a:lvl8pPr marL="1952625" marR="0" indent="-28575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Pct val="90000"/>
        <a:buFontTx/>
        <a:buChar char="•"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8pPr>
      <a:lvl9pPr marL="2190750" marR="0" indent="-285750" algn="l" defTabSz="309563" rtl="0" latinLnBrk="0">
        <a:lnSpc>
          <a:spcPct val="120000"/>
        </a:lnSpc>
        <a:spcBef>
          <a:spcPts val="1013"/>
        </a:spcBef>
        <a:spcAft>
          <a:spcPts val="0"/>
        </a:spcAft>
        <a:buClrTx/>
        <a:buSzPct val="90000"/>
        <a:buFontTx/>
        <a:buChar char="•"/>
        <a:tabLst/>
        <a:defRPr sz="2300" b="0" i="0" u="none" strike="noStrike" cap="none" spc="0" baseline="0">
          <a:solidFill>
            <a:srgbClr val="FFFFFF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9pPr>
    </p:bodyStyle>
    <p:other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329" y="826753"/>
            <a:ext cx="7133363" cy="1723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FFFF"/>
                </a:solidFill>
              </a:rPr>
              <a:t>Philippians 1:12-16</a:t>
            </a:r>
          </a:p>
          <a:p>
            <a:pPr>
              <a:lnSpc>
                <a:spcPct val="150000"/>
              </a:lnSpc>
            </a:pPr>
            <a:r>
              <a:rPr lang="en-US" sz="3300" b="1" dirty="0">
                <a:solidFill>
                  <a:srgbClr val="FFFFFF"/>
                </a:solidFill>
              </a:rPr>
              <a:t>Magnifying Christ in Life and Death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6958" y="1103647"/>
            <a:ext cx="2152833" cy="546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 algn="l"/>
            <a:r>
              <a:rPr lang="en-US" sz="3300" b="1" dirty="0">
                <a:solidFill>
                  <a:srgbClr val="FFFFFF"/>
                </a:solidFill>
              </a:rPr>
              <a:t>Paul’s Life</a:t>
            </a:r>
          </a:p>
        </p:txBody>
      </p:sp>
    </p:spTree>
    <p:extLst>
      <p:ext uri="{BB962C8B-B14F-4D97-AF65-F5344CB8AC3E}">
        <p14:creationId xmlns:p14="http://schemas.microsoft.com/office/powerpoint/2010/main" val="217528070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6958" y="1103647"/>
            <a:ext cx="5842946" cy="546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 algn="l"/>
            <a:r>
              <a:rPr lang="en-US" sz="3300" b="1" dirty="0">
                <a:solidFill>
                  <a:srgbClr val="FFFFFF"/>
                </a:solidFill>
              </a:rPr>
              <a:t>Not ashamed but magnifying</a:t>
            </a:r>
          </a:p>
        </p:txBody>
      </p:sp>
    </p:spTree>
    <p:extLst>
      <p:ext uri="{BB962C8B-B14F-4D97-AF65-F5344CB8AC3E}">
        <p14:creationId xmlns:p14="http://schemas.microsoft.com/office/powerpoint/2010/main" val="30392709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478" y="1103647"/>
            <a:ext cx="6825586" cy="546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 algn="l"/>
            <a:r>
              <a:rPr lang="en-US" sz="3300" b="1" dirty="0">
                <a:solidFill>
                  <a:srgbClr val="FFFFFF"/>
                </a:solidFill>
              </a:rPr>
              <a:t>Magnifying through life and death</a:t>
            </a:r>
          </a:p>
        </p:txBody>
      </p:sp>
    </p:spTree>
    <p:extLst>
      <p:ext uri="{BB962C8B-B14F-4D97-AF65-F5344CB8AC3E}">
        <p14:creationId xmlns:p14="http://schemas.microsoft.com/office/powerpoint/2010/main" val="97837194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478" y="1103647"/>
            <a:ext cx="5041445" cy="546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 algn="l"/>
            <a:r>
              <a:rPr lang="en-US" sz="3300" b="1" dirty="0">
                <a:solidFill>
                  <a:srgbClr val="FFFFFF"/>
                </a:solidFill>
              </a:rPr>
              <a:t>To live is Christ lived out</a:t>
            </a:r>
          </a:p>
        </p:txBody>
      </p:sp>
    </p:spTree>
    <p:extLst>
      <p:ext uri="{BB962C8B-B14F-4D97-AF65-F5344CB8AC3E}">
        <p14:creationId xmlns:p14="http://schemas.microsoft.com/office/powerpoint/2010/main" val="292682366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/>
          </p:cNvSpPr>
          <p:nvPr/>
        </p:nvSpPr>
        <p:spPr>
          <a:xfrm>
            <a:off x="1107320" y="2080880"/>
            <a:ext cx="6929360" cy="10541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14288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dirty="0">
                <a:solidFill>
                  <a:srgbClr val="FFFFFF"/>
                </a:solidFill>
              </a:rPr>
              <a:t>Keith Green: “Someone who is bananas for Jesus”.  </a:t>
            </a:r>
          </a:p>
          <a:p>
            <a:pPr algn="just">
              <a:lnSpc>
                <a:spcPct val="150000"/>
              </a:lnSpc>
            </a:pPr>
            <a:endParaRPr lang="en-US" sz="2300" b="1" dirty="0">
              <a:solidFill>
                <a:srgbClr val="FFFFFF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300" b="1" dirty="0">
                <a:solidFill>
                  <a:srgbClr val="FFFFFF"/>
                </a:solidFill>
              </a:rPr>
              <a:t>Count Zinzendorf: “I have one passion, it is He and He alone.”</a:t>
            </a:r>
          </a:p>
        </p:txBody>
      </p:sp>
    </p:spTree>
    <p:extLst>
      <p:ext uri="{BB962C8B-B14F-4D97-AF65-F5344CB8AC3E}">
        <p14:creationId xmlns:p14="http://schemas.microsoft.com/office/powerpoint/2010/main" val="40680600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478" y="1103647"/>
            <a:ext cx="5041445" cy="546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9050" tIns="19050" rIns="19050" bIns="19050" numCol="1" spcCol="14288" rtlCol="0" anchor="ctr">
            <a:spAutoFit/>
          </a:bodyPr>
          <a:lstStyle/>
          <a:p>
            <a:pPr algn="l"/>
            <a:r>
              <a:rPr lang="en-US" sz="3300" b="1" dirty="0">
                <a:solidFill>
                  <a:srgbClr val="FFFFFF"/>
                </a:solidFill>
              </a:rPr>
              <a:t>To live is Christ lived out</a:t>
            </a:r>
          </a:p>
        </p:txBody>
      </p:sp>
    </p:spTree>
    <p:extLst>
      <p:ext uri="{BB962C8B-B14F-4D97-AF65-F5344CB8AC3E}">
        <p14:creationId xmlns:p14="http://schemas.microsoft.com/office/powerpoint/2010/main" val="321594934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On-screen Show (16:9)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Avenir Light</vt:lpstr>
      <vt:lpstr>Avenir Medium</vt:lpstr>
      <vt:lpstr>Helvetica Neue</vt:lpstr>
      <vt:lpstr>Montserrat Bold</vt:lpstr>
      <vt:lpstr>Montserrat Medium</vt:lpstr>
      <vt:lpstr>Montserrat Regular</vt:lpstr>
      <vt:lpstr>Montserrat SemiBold</vt:lpstr>
      <vt:lpstr>New_Template1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Sweatman</dc:creator>
  <cp:lastModifiedBy>Martin Aylett</cp:lastModifiedBy>
  <cp:revision>17</cp:revision>
  <dcterms:modified xsi:type="dcterms:W3CDTF">2026-04-13T09:54:05Z</dcterms:modified>
</cp:coreProperties>
</file>