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270B-96F7-ED3F-7B10-E9F14938D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7CAC0-6F7B-6699-CD30-80C98EFE7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22086-70EA-DF4B-C958-37F5A2F3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085C5-44D9-4BD1-8215-EDFA7FF4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5DA9E-2BDB-0534-D692-A25798B8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9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0991-7E79-4F0E-3582-D53803FE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C654C-F5BC-42E4-EB78-B0B0ECBC0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2B6D-E2EC-BD25-21B6-14A79F4F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D1C1D-22D6-1564-56D7-15031E50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8D7C0-F533-B05E-35E4-0845873A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3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B8B43-B083-56DF-48A5-23F9E29FA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ABFC7-DF0F-40BD-8164-D29FADB2B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4C151-7D60-CE8F-4191-71FDAB12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04100-627F-F50A-40AB-C7FD8ED6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83806-3E91-9811-362F-F03B95D7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2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C625-5DD4-A539-56E3-DFEBFEB5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F2550-8196-0239-1086-B03430260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474A-3284-533D-DD68-219125C0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D6EBA-5A9C-5129-E0B0-9B98A474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D667E-BE25-4F15-2CAF-3F3DF408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4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5B1A-620D-ED49-FA80-58AC79CD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85946-8A6F-4C8B-B0AC-DB4EFADD9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8EFD7-094A-432D-CE50-764CAAF3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59388-CC21-7B87-FDCE-F0A422FC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65D52-E62C-F00C-7AFC-074BF4BE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F438-F057-56C2-174B-47DF9D11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E1F5-D782-A2EA-8224-1E308D17C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2389-9A6D-E2E5-C107-3C5786223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FD293-A35A-6CA7-B350-28AAB5CE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CBC5F-10D9-E3DE-20A7-11BEE36F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EEFC5-F601-D0EA-7866-397ADF94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7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267F-EB23-162A-3630-897814CC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2C5BE-1C9A-89CF-D802-3812A8209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BF49A-B365-017A-6C04-D4BEBA464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AB83F-78CF-58F5-C960-5806C143D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5A28F-27AA-22BD-5232-0DCBB619D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36699-999E-F671-2D02-7E87B8C5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58E5F-8B4C-A510-7055-ACA7635C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52607-8A05-F528-C480-1288EDC2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3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5038-C5C9-8B2B-CE1D-30A3947A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3D610-EDC5-13A9-26E1-ABB2689F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593EC-A9F3-C58F-2C54-DFF73240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37C28-3AE9-5304-3518-D263C510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8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2FAC5-AB8E-81CE-7846-DA2F7D31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781DB-71D7-11C4-C9B5-1AC0A9C3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D9298-106A-7B76-F9FB-3412B000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A280-F469-CB57-22FB-9B5970CA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BF613-B095-B8BE-7F28-FCCCD3C9E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70908-346F-869B-C127-842079B20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F5354-BD59-DF40-1F78-F3AAB6B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689C1-63F4-2914-5024-B010FAB8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6A2A0-73E0-3B1B-04FD-E7193362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D992-6252-536D-3E6B-FB1E7806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21362-AB55-38A6-32C3-231C347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03E77-2163-399E-F1C3-A6BA646A9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93D84-0808-80CA-7A61-7947B46C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14420-9EB6-BF28-A703-5ECFD70A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33C0E-3357-4E4B-F846-B30A4B3B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8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07506-8BD4-2FCB-6A5F-F9D843677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1880-3785-B84C-0DED-34C142E37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9C8D-10B5-DF82-BF0B-AD5D8650C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7240-506F-4789-B04E-3A9513F749F4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FE80-9D27-3AC6-1D67-BF55D5164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F40F4-CE7C-445E-92BA-C7C335973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AA96-8433-4EE1-9E5F-FEF256124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4A68-9A7E-5CB4-E8CD-334C61D310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Praise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4A99D-BF65-D344-E6E6-362FAEEE3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875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b="1" spc="3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150</a:t>
            </a:r>
          </a:p>
        </p:txBody>
      </p:sp>
    </p:spTree>
    <p:extLst>
      <p:ext uri="{BB962C8B-B14F-4D97-AF65-F5344CB8AC3E}">
        <p14:creationId xmlns:p14="http://schemas.microsoft.com/office/powerpoint/2010/main" val="112577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AB74B8-FE7A-E0A2-A28D-9BEDE573FFAD}"/>
              </a:ext>
            </a:extLst>
          </p:cNvPr>
          <p:cNvSpPr txBox="1"/>
          <p:nvPr/>
        </p:nvSpPr>
        <p:spPr>
          <a:xfrm>
            <a:off x="516831" y="1230765"/>
            <a:ext cx="1115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The Focus of Praise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4DCFBA-D32E-2898-5767-DA8F95FA93A9}"/>
              </a:ext>
            </a:extLst>
          </p:cNvPr>
          <p:cNvSpPr txBox="1"/>
          <p:nvPr/>
        </p:nvSpPr>
        <p:spPr>
          <a:xfrm>
            <a:off x="516831" y="2307350"/>
            <a:ext cx="1115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The Place of Praise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132CDE-E6EA-334E-6A46-BADB4E73ADD0}"/>
              </a:ext>
            </a:extLst>
          </p:cNvPr>
          <p:cNvSpPr txBox="1"/>
          <p:nvPr/>
        </p:nvSpPr>
        <p:spPr>
          <a:xfrm>
            <a:off x="516831" y="3383935"/>
            <a:ext cx="1115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The Reason for Praise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4724A-8642-A232-72E4-7C59A3714124}"/>
              </a:ext>
            </a:extLst>
          </p:cNvPr>
          <p:cNvSpPr txBox="1"/>
          <p:nvPr/>
        </p:nvSpPr>
        <p:spPr>
          <a:xfrm>
            <a:off x="516832" y="4460520"/>
            <a:ext cx="1115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The Means of Praise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95ACA-EDF5-1CF6-67A9-5275D8D1453C}"/>
              </a:ext>
            </a:extLst>
          </p:cNvPr>
          <p:cNvSpPr txBox="1"/>
          <p:nvPr/>
        </p:nvSpPr>
        <p:spPr>
          <a:xfrm>
            <a:off x="516833" y="5537105"/>
            <a:ext cx="1115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5. Faith in God ends in Praise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FF543C-A009-9222-16FA-E6213A443401}"/>
              </a:ext>
            </a:extLst>
          </p:cNvPr>
          <p:cNvSpPr txBox="1"/>
          <p:nvPr/>
        </p:nvSpPr>
        <p:spPr>
          <a:xfrm>
            <a:off x="516831" y="154180"/>
            <a:ext cx="9117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150</a:t>
            </a:r>
          </a:p>
        </p:txBody>
      </p:sp>
    </p:spTree>
    <p:extLst>
      <p:ext uri="{BB962C8B-B14F-4D97-AF65-F5344CB8AC3E}">
        <p14:creationId xmlns:p14="http://schemas.microsoft.com/office/powerpoint/2010/main" val="9594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Praise God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God</dc:title>
  <dc:creator>Paul Buss</dc:creator>
  <cp:lastModifiedBy>Paul Buss</cp:lastModifiedBy>
  <cp:revision>1</cp:revision>
  <dcterms:created xsi:type="dcterms:W3CDTF">2022-09-30T14:45:32Z</dcterms:created>
  <dcterms:modified xsi:type="dcterms:W3CDTF">2022-09-30T15:27:44Z</dcterms:modified>
</cp:coreProperties>
</file>