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5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0849-CC31-F2BC-01D4-420E42436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2BF1E-6CC2-E6F6-F631-D61770043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94492-FA6C-CF7A-C477-54C380C0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C5BAB-A27B-F930-09B1-7544B51F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873F5-D3B8-1D63-E0B2-96AC8628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6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5DB7-B744-8311-7659-86694400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FD808-7F95-15F0-55A3-E7834C834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3E2E-10BC-3265-CD32-0DA1B28C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1291C-6A57-17C6-630D-D2B46EE9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18AF8-F65A-A096-21D1-C94FE113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9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5D714-435B-A7D8-556E-51501A3F3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A06A0-35BD-4771-1AEB-78FF0919D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9E149-8F69-7686-AA46-9EC2C6ED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B1E6-1D9C-A696-DB42-7A3B3A0B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58BFD-BED2-63A0-1543-C5E6A666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3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B68A-15A4-391D-E97E-F2CF928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DE569-BCEE-BCB1-7103-BDFB9097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67C7-05F9-37D7-774D-59911452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2A1DF-8568-942D-4ECE-2A109B54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203A-1ACD-3138-5E24-6AB8C500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85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BD9F-543D-3EB3-57DF-6B7EFACC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495B2-065A-006A-D515-E0E6186D7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0223-6B90-FE42-9099-E037A443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7736-75D1-771D-7906-28E2A8CD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69E4-9CD2-A611-11F6-D92BEE0E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5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EF06F-6F39-A429-F879-CD9140B1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073A1-AEFF-742B-6348-B2D3C15C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0DC9F-A7A8-882F-FB04-FB6FA8F2C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29E45-1457-AB13-CF1E-E11422CB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6D87F-EBE0-BC5D-0FF0-CD1038A0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7C5D7-AB6D-C885-A45C-81A20E78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6993F-ED68-E072-AF12-EC6E4699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52376-C8A1-F9D5-1659-EC4BEC22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90DD2-0692-2164-104D-7A8EC0C35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53AB1D-15D8-3C1D-D976-12E702AB7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29F37-9599-D1C5-88B6-85EF7EAB1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BA3D58-9FB8-7A34-DF3E-497764E9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4CBB3F-63D5-5B10-F5C6-9BF82F0C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07F8A8-D060-11AD-776D-48CCCE50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3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2817-0924-16B3-FB99-7B2AA9AB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AB900-F822-03EC-4274-B41AC780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D0D86-517B-E2AF-F38A-09615403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3C3CD-926D-9B84-612F-9255B3CD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895A55-F48C-80B7-80EC-BFC135B0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76452-1FA4-7709-DD14-58AF192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AF11D-42BC-4AB7-5059-B812B42F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6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4940-FC26-4976-FD6E-CAFF105F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B5A26-D56F-EBDC-9440-06B7D348D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A9496-3907-9EC8-82A4-15430EBF4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7906A-498C-3291-0E42-CAB44C71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C5B04-05ED-1C9B-5E37-E36838C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1260D-7760-8A1A-3465-BCCD5F37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3B51-0D20-F769-5BB0-414F9B8D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9FEFB-05D9-BFD8-1E6A-93F4EFC4C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5FE68-161D-BDC7-640D-B41E04D87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5D8B6-03F6-9F44-E078-FB67A530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74C72-E5BC-394F-8A94-D5637081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4B4DB-2375-4822-647D-41160962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2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7B48C-B57E-9B09-A3A3-0DD08C56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68D30-F9A7-A39C-D18E-A7DDCCA8A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D2677-71F5-8CF2-3D9B-D29E41E4D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245CF-492D-4855-A764-D678E1C7AA68}" type="datetimeFigureOut">
              <a:rPr lang="en-GB" smtClean="0"/>
              <a:t>21/05/2023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1383E-193B-4AF2-6BEC-21DD5E961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D3B5C-1DC3-56A6-0F4A-F7DCAEB90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101C-646E-427B-9AB5-04006F923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30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C87019-2A6D-B487-D7F6-C9E0C43E5E4A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1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/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 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+mj-cs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C87019-2A6D-B487-D7F6-C9E0C43E5E4A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51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/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 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+mj-cs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2" name="Picture 4" descr="Kate Winslet &amp; &quot;You're Worth It&quot; — Jim Joseph">
            <a:extLst>
              <a:ext uri="{FF2B5EF4-FFF2-40B4-BE49-F238E27FC236}">
                <a16:creationId xmlns:a16="http://schemas.microsoft.com/office/drawing/2014/main" id="{43FC9DA8-8398-B000-7B24-E9E054380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5640">
            <a:off x="3119438" y="3252789"/>
            <a:ext cx="5719697" cy="25288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7D911D-5A47-6E22-5CA6-D43F53CD9D35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9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>
            <a:normAutofit fontScale="92500"/>
          </a:bodyPr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SzPct val="114000"/>
              <a:buNone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	</a:t>
            </a: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SzPct val="114000"/>
              <a:buNone/>
            </a:pPr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It is impossible to gain God's favour because we deserve it  </a:t>
            </a:r>
            <a:endParaRPr lang="en-GB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+mj-cs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D5C2CD-4266-9E54-05AF-FAAACF3168B0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63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>
            <a:normAutofit fontScale="92500"/>
          </a:bodyPr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8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</a:t>
            </a:r>
            <a:r>
              <a:rPr lang="en-GB" sz="30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He deserves it’ –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v4</a:t>
            </a:r>
          </a:p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Right Approach - </a:t>
            </a:r>
            <a:r>
              <a:rPr lang="en-GB" sz="30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‘I don’t deserve it – but say the word’</a:t>
            </a:r>
            <a:endParaRPr lang="en-GB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+mj-cs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SzPct val="114000"/>
              <a:buNone/>
            </a:pP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	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3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en-GB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8D81E6-45A7-1585-CF99-9C8247E56B90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6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</a:t>
            </a:r>
          </a:p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Right Approach </a:t>
            </a: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- </a:t>
            </a:r>
            <a:r>
              <a:rPr lang="en-GB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‘I don’t deserve it – but say the word’</a:t>
            </a:r>
            <a:endParaRPr lang="en-GB" sz="3000" dirty="0">
              <a:solidFill>
                <a:schemeClr val="bg1"/>
              </a:solidFill>
              <a:latin typeface="Constantia" panose="02030602050306030303" pitchFamily="18" charset="0"/>
              <a:cs typeface="+mj-cs"/>
            </a:endParaRP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He didn’t deserve Jesus’ help - v6  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FEC954-1DF1-3CB8-DD3D-F6FF724D5637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89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</a:t>
            </a:r>
          </a:p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Right Approach </a:t>
            </a: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- </a:t>
            </a:r>
            <a:r>
              <a:rPr lang="en-GB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‘I don’t deserve it – but say the word’</a:t>
            </a:r>
            <a:endParaRPr lang="en-GB" sz="3000" dirty="0">
              <a:solidFill>
                <a:schemeClr val="bg1"/>
              </a:solidFill>
              <a:latin typeface="Constantia" panose="02030602050306030303" pitchFamily="18" charset="0"/>
              <a:cs typeface="+mj-cs"/>
            </a:endParaRP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He didn’t deserve Jesus’ help - v6   </a:t>
            </a: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Jesus really can do anything – v7b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1A49EF-C2A6-9640-0445-4574064DDB9E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70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CC9C-4758-0216-9C2C-02CFBE90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  <a:t>An Army commander meets Jesus </a:t>
            </a:r>
            <a:b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Luke 7:1-11</a:t>
            </a:r>
            <a:endParaRPr lang="en-GB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9AF1D-E816-A959-FE1A-C136F170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0324"/>
            <a:ext cx="12192000" cy="5527675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Wrong Approach </a:t>
            </a:r>
            <a:r>
              <a:rPr lang="en-GB" sz="32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‘He deserves it’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– v4</a:t>
            </a:r>
          </a:p>
          <a:p>
            <a:pPr marL="628650" indent="-628650">
              <a:lnSpc>
                <a:spcPct val="150000"/>
              </a:lnSpc>
              <a:spcAft>
                <a:spcPts val="600"/>
              </a:spcAft>
              <a:buSzPct val="114000"/>
              <a:buFont typeface="+mj-lt"/>
              <a:buAutoNum type="arabicPeriod"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The Right Approach </a:t>
            </a:r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+mj-cs"/>
              </a:rPr>
              <a:t>- </a:t>
            </a:r>
            <a:r>
              <a:rPr lang="en-GB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‘I don’t deserve it – but say the word’</a:t>
            </a:r>
            <a:endParaRPr lang="en-GB" sz="3000" dirty="0">
              <a:solidFill>
                <a:schemeClr val="bg1"/>
              </a:solidFill>
              <a:latin typeface="Constantia" panose="02030602050306030303" pitchFamily="18" charset="0"/>
              <a:cs typeface="+mj-cs"/>
            </a:endParaRP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He didn’t deserve Jesus’ help - v6   </a:t>
            </a: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Jesus really can do anything – v7b </a:t>
            </a:r>
          </a:p>
          <a:p>
            <a:pPr marL="895350" lvl="1" indent="-438150"/>
            <a:r>
              <a:rPr lang="en-GB" sz="3600" dirty="0">
                <a:solidFill>
                  <a:schemeClr val="bg1"/>
                </a:solidFill>
                <a:latin typeface="Constantia" panose="02030602050306030303" pitchFamily="18" charset="0"/>
                <a:cs typeface="+mj-cs"/>
              </a:rPr>
              <a:t>Jesus really can do anything - anytime, anywhere!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14E73-8C23-C695-2721-9CCBCB184D96}"/>
              </a:ext>
            </a:extLst>
          </p:cNvPr>
          <p:cNvCxnSpPr/>
          <p:nvPr/>
        </p:nvCxnSpPr>
        <p:spPr>
          <a:xfrm>
            <a:off x="0" y="1414463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495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Times New Roman</vt:lpstr>
      <vt:lpstr>Verdana</vt:lpstr>
      <vt:lpstr>1_Office Theme</vt:lpstr>
      <vt:lpstr>An Army commander meets Jesus  Luke 7:1-11</vt:lpstr>
      <vt:lpstr>An Army commander meets Jesus  Luke 7:1-11</vt:lpstr>
      <vt:lpstr>An Army commander meets Jesus  Luke 7:1-11</vt:lpstr>
      <vt:lpstr>An Army commander meets Jesus  Luke 7:1-11</vt:lpstr>
      <vt:lpstr>An Army commander meets Jesus  Luke 7:1-11</vt:lpstr>
      <vt:lpstr>An Army commander meets Jesus  Luke 7:1-11</vt:lpstr>
      <vt:lpstr>An Army commander meets Jesus  Luke 7:1-11</vt:lpstr>
      <vt:lpstr>An Army commander meets Jesus  Luke 7:1-11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Army commander meets Jesus  Luke 7:1-11</dc:title>
  <dc:creator>Stuart Balmer</dc:creator>
  <cp:lastModifiedBy>Martin Aylett</cp:lastModifiedBy>
  <cp:revision>1</cp:revision>
  <dcterms:created xsi:type="dcterms:W3CDTF">2023-05-19T13:40:08Z</dcterms:created>
  <dcterms:modified xsi:type="dcterms:W3CDTF">2023-05-21T14:56:26Z</dcterms:modified>
</cp:coreProperties>
</file>