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5" r:id="rId3"/>
    <p:sldId id="267" r:id="rId4"/>
    <p:sldId id="268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10849-CC31-F2BC-01D4-420E42436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42BF1E-6CC2-E6F6-F631-D61770043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94492-FA6C-CF7A-C477-54C380C0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C5BAB-A27B-F930-09B1-7544B51F0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873F5-D3B8-1D63-E0B2-96AC8628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46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25DB7-B744-8311-7659-866944009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3FD808-7F95-15F0-55A3-E7834C834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B3E2E-10BC-3265-CD32-0DA1B28CB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1291C-6A57-17C6-630D-D2B46EE9F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18AF8-F65A-A096-21D1-C94FE113F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39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35D714-435B-A7D8-556E-51501A3F3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DA06A0-35BD-4771-1AEB-78FF0919D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9E149-8F69-7686-AA46-9EC2C6ED4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0B1E6-1D9C-A696-DB42-7A3B3A0BC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58BFD-BED2-63A0-1543-C5E6A6664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73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DB68A-15A4-391D-E97E-F2CF928E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DE569-BCEE-BCB1-7103-BDFB90977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467C7-05F9-37D7-774D-59911452C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2A1DF-8568-942D-4ECE-2A109B54A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E203A-1ACD-3138-5E24-6AB8C5004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85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ABD9F-543D-3EB3-57DF-6B7EFACC7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495B2-065A-006A-D515-E0E6186D7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60223-6B90-FE42-9099-E037A443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97736-75D1-771D-7906-28E2A8CD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B69E4-9CD2-A611-11F6-D92BEE0E4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35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EF06F-6F39-A429-F879-CD9140B1C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073A1-AEFF-742B-6348-B2D3C15C0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80DC9F-A7A8-882F-FB04-FB6FA8F2C5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29E45-1457-AB13-CF1E-E11422CB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6D87F-EBE0-BC5D-0FF0-CD1038A00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7C5D7-AB6D-C885-A45C-81A20E788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6993F-ED68-E072-AF12-EC6E46990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52376-C8A1-F9D5-1659-EC4BEC22C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390DD2-0692-2164-104D-7A8EC0C35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53AB1D-15D8-3C1D-D976-12E702AB7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B29F37-9599-D1C5-88B6-85EF7EAB1B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BA3D58-9FB8-7A34-DF3E-497764E9D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4CBB3F-63D5-5B10-F5C6-9BF82F0CE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07F8A8-D060-11AD-776D-48CCCE50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83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2817-0924-16B3-FB99-7B2AA9AB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2AB900-F822-03EC-4274-B41AC7800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D0D86-517B-E2AF-F38A-09615403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E3C3CD-926D-9B84-612F-9255B3CDB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8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895A55-F48C-80B7-80EC-BFC135B0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276452-1FA4-7709-DD14-58AF1923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AF11D-42BC-4AB7-5059-B812B42F2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16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44940-FC26-4976-FD6E-CAFF105FC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B5A26-D56F-EBDC-9440-06B7D348D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6A9496-3907-9EC8-82A4-15430EBF4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7906A-498C-3291-0E42-CAB44C717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3C5B04-05ED-1C9B-5E37-E36838C0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1260D-7760-8A1A-3465-BCCD5F374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7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93B51-0D20-F769-5BB0-414F9B8D3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49FEFB-05D9-BFD8-1E6A-93F4EFC4C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55FE68-161D-BDC7-640D-B41E04D87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5D8B6-03F6-9F44-E078-FB67A5300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74C72-E5BC-394F-8A94-D5637081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4B4DB-2375-4822-647D-411609624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72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7B48C-B57E-9B09-A3A3-0DD08C56D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68D30-F9A7-A39C-D18E-A7DDCCA8A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D2677-71F5-8CF2-3D9B-D29E41E4D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245CF-492D-4855-A764-D678E1C7AA68}" type="datetimeFigureOut">
              <a:rPr lang="en-GB" smtClean="0"/>
              <a:t>21/05/2023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1383E-193B-4AF2-6BEC-21DD5E961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D3B5C-1DC3-56A6-0F4A-F7DCAEB90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E101C-646E-427B-9AB5-04006F923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30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24262&amp;picture=blue-smooth-seamless-backgrou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24262&amp;picture=blue-smooth-seamless-backgrou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24262&amp;picture=blue-smooth-seamless-backgrou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24262&amp;picture=blue-smooth-seamless-backgrou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24262&amp;picture=blue-smooth-seamless-backgrou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24262&amp;picture=blue-smooth-seamless-backgrou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24262&amp;picture=blue-smooth-seamless-backgrou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124262&amp;picture=blue-smooth-seamless-backgroun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CC9C-4758-0216-9C2C-02CFBE90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  <a:t>An Army commander meets Jesus 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Luke 7:1-11</a:t>
            </a:r>
            <a:endParaRPr lang="en-GB" sz="3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F1D-E816-A959-FE1A-C136F170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0324"/>
            <a:ext cx="12192000" cy="5527675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sz="36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36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C87019-2A6D-B487-D7F6-C9E0C43E5E4A}"/>
              </a:ext>
            </a:extLst>
          </p:cNvPr>
          <p:cNvCxnSpPr/>
          <p:nvPr/>
        </p:nvCxnSpPr>
        <p:spPr>
          <a:xfrm>
            <a:off x="0" y="1414463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819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CC9C-4758-0216-9C2C-02CFBE90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  <a:t>An Army commander meets Jesus 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Luke 7:1-11</a:t>
            </a:r>
            <a:endParaRPr lang="en-GB" sz="3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F1D-E816-A959-FE1A-C136F170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0324"/>
            <a:ext cx="12192000" cy="5527675"/>
          </a:xfrm>
        </p:spPr>
        <p:txBody>
          <a:bodyPr/>
          <a:lstStyle/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Wrong Approach </a:t>
            </a: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‘He deserves it’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v4 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+mj-cs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sz="36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36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DC87019-2A6D-B487-D7F6-C9E0C43E5E4A}"/>
              </a:ext>
            </a:extLst>
          </p:cNvPr>
          <p:cNvCxnSpPr/>
          <p:nvPr/>
        </p:nvCxnSpPr>
        <p:spPr>
          <a:xfrm>
            <a:off x="0" y="1414463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515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CC9C-4758-0216-9C2C-02CFBE90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  <a:t>An Army commander meets Jesus 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Luke 7:1-11</a:t>
            </a:r>
            <a:endParaRPr lang="en-GB" sz="3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F1D-E816-A959-FE1A-C136F170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0324"/>
            <a:ext cx="12192000" cy="5527675"/>
          </a:xfrm>
        </p:spPr>
        <p:txBody>
          <a:bodyPr/>
          <a:lstStyle/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Wrong Approach </a:t>
            </a: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‘He deserves it’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v4 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+mj-cs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sz="36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36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052" name="Picture 4" descr="Kate Winslet &amp; &quot;You're Worth It&quot; — Jim Joseph">
            <a:extLst>
              <a:ext uri="{FF2B5EF4-FFF2-40B4-BE49-F238E27FC236}">
                <a16:creationId xmlns:a16="http://schemas.microsoft.com/office/drawing/2014/main" id="{43FC9DA8-8398-B000-7B24-E9E054380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5640">
            <a:off x="3119438" y="3252789"/>
            <a:ext cx="5719697" cy="252888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A7D911D-5A47-6E22-5CA6-D43F53CD9D35}"/>
              </a:ext>
            </a:extLst>
          </p:cNvPr>
          <p:cNvCxnSpPr/>
          <p:nvPr/>
        </p:nvCxnSpPr>
        <p:spPr>
          <a:xfrm>
            <a:off x="0" y="1414463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692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CC9C-4758-0216-9C2C-02CFBE90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  <a:t>An Army commander meets Jesus 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Luke 7:1-11</a:t>
            </a:r>
            <a:endParaRPr lang="en-GB" sz="3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F1D-E816-A959-FE1A-C136F170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0324"/>
            <a:ext cx="12192000" cy="5527675"/>
          </a:xfrm>
        </p:spPr>
        <p:txBody>
          <a:bodyPr>
            <a:normAutofit fontScale="92500"/>
          </a:bodyPr>
          <a:lstStyle/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Wrong Approach </a:t>
            </a:r>
            <a:r>
              <a:rPr lang="en-GB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‘He deserves it’ </a:t>
            </a: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v4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SzPct val="114000"/>
              <a:buNone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	</a:t>
            </a:r>
          </a:p>
          <a:p>
            <a:pPr marL="0" indent="0" algn="ctr">
              <a:lnSpc>
                <a:spcPct val="150000"/>
              </a:lnSpc>
              <a:spcAft>
                <a:spcPts val="600"/>
              </a:spcAft>
              <a:buSzPct val="114000"/>
              <a:buNone/>
            </a:pPr>
            <a: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It is impossible to gain God's favour because we deserve it  </a:t>
            </a:r>
            <a:endParaRPr lang="en-GB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+mj-cs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sz="36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36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0D5C2CD-4266-9E54-05AF-FAAACF3168B0}"/>
              </a:ext>
            </a:extLst>
          </p:cNvPr>
          <p:cNvCxnSpPr/>
          <p:nvPr/>
        </p:nvCxnSpPr>
        <p:spPr>
          <a:xfrm>
            <a:off x="0" y="1414463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6630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CC9C-4758-0216-9C2C-02CFBE90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  <a:t>An Army commander meets Jesus 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Luke 7:1-11</a:t>
            </a:r>
            <a:endParaRPr lang="en-GB" sz="3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F1D-E816-A959-FE1A-C136F170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0324"/>
            <a:ext cx="12192000" cy="5527675"/>
          </a:xfrm>
        </p:spPr>
        <p:txBody>
          <a:bodyPr>
            <a:normAutofit fontScale="92500"/>
          </a:bodyPr>
          <a:lstStyle/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8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Wrong Approach </a:t>
            </a:r>
            <a:r>
              <a:rPr lang="en-GB" sz="3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‘</a:t>
            </a:r>
            <a:r>
              <a:rPr lang="en-GB" sz="30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He deserves it’ –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v4</a:t>
            </a:r>
          </a:p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Right Approach - </a:t>
            </a:r>
            <a:r>
              <a:rPr lang="en-GB" sz="3000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‘I don’t deserve it – but say the word’</a:t>
            </a:r>
            <a:endParaRPr lang="en-GB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+mj-cs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SzPct val="114000"/>
              <a:buNone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	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endParaRPr lang="en-GB" sz="36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lang="en-GB" sz="36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lang="en-GB" sz="3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E8D81E6-45A7-1585-CF99-9C8247E56B90}"/>
              </a:ext>
            </a:extLst>
          </p:cNvPr>
          <p:cNvCxnSpPr/>
          <p:nvPr/>
        </p:nvCxnSpPr>
        <p:spPr>
          <a:xfrm>
            <a:off x="0" y="1414463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69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CC9C-4758-0216-9C2C-02CFBE90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  <a:t>An Army commander meets Jesus 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Luke 7:1-11</a:t>
            </a:r>
            <a:endParaRPr lang="en-GB" sz="3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F1D-E816-A959-FE1A-C136F170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0324"/>
            <a:ext cx="12192000" cy="5527675"/>
          </a:xfrm>
        </p:spPr>
        <p:txBody>
          <a:bodyPr>
            <a:normAutofit/>
          </a:bodyPr>
          <a:lstStyle/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4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Wrong Approach </a:t>
            </a:r>
            <a:r>
              <a:rPr lang="en-GB" sz="3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‘He deserves it’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v4</a:t>
            </a:r>
          </a:p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Right Approach </a:t>
            </a:r>
            <a:r>
              <a:rPr lang="en-GB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- </a:t>
            </a:r>
            <a:r>
              <a:rPr lang="en-GB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‘I don’t deserve it – but say the word’</a:t>
            </a:r>
            <a:endParaRPr lang="en-GB" sz="3000" dirty="0">
              <a:solidFill>
                <a:schemeClr val="bg1"/>
              </a:solidFill>
              <a:latin typeface="Constantia" panose="02030602050306030303" pitchFamily="18" charset="0"/>
              <a:cs typeface="+mj-cs"/>
            </a:endParaRPr>
          </a:p>
          <a:p>
            <a:pPr marL="895350" lvl="1" indent="-438150"/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He didn’t deserve Jesus’ help - v6  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BFEC954-1DF1-3CB8-DD3D-F6FF724D5637}"/>
              </a:ext>
            </a:extLst>
          </p:cNvPr>
          <p:cNvCxnSpPr/>
          <p:nvPr/>
        </p:nvCxnSpPr>
        <p:spPr>
          <a:xfrm>
            <a:off x="0" y="1414463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889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CC9C-4758-0216-9C2C-02CFBE90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  <a:t>An Army commander meets Jesus 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Luke 7:1-11</a:t>
            </a:r>
            <a:endParaRPr lang="en-GB" sz="3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F1D-E816-A959-FE1A-C136F170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0324"/>
            <a:ext cx="12192000" cy="5527675"/>
          </a:xfrm>
        </p:spPr>
        <p:txBody>
          <a:bodyPr>
            <a:normAutofit/>
          </a:bodyPr>
          <a:lstStyle/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4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Wrong Approach </a:t>
            </a:r>
            <a:r>
              <a:rPr lang="en-GB" sz="3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‘He deserves it’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v4</a:t>
            </a:r>
          </a:p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Right Approach </a:t>
            </a:r>
            <a:r>
              <a:rPr lang="en-GB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- </a:t>
            </a:r>
            <a:r>
              <a:rPr lang="en-GB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‘I don’t deserve it – but say the word’</a:t>
            </a:r>
            <a:endParaRPr lang="en-GB" sz="3000" dirty="0">
              <a:solidFill>
                <a:schemeClr val="bg1"/>
              </a:solidFill>
              <a:latin typeface="Constantia" panose="02030602050306030303" pitchFamily="18" charset="0"/>
              <a:cs typeface="+mj-cs"/>
            </a:endParaRPr>
          </a:p>
          <a:p>
            <a:pPr marL="895350" lvl="1" indent="-438150"/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He didn’t deserve Jesus’ help - v6   </a:t>
            </a:r>
          </a:p>
          <a:p>
            <a:pPr marL="895350" lvl="1" indent="-438150"/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Jesus really can do anything – v7b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01A49EF-C2A6-9640-0445-4574064DDB9E}"/>
              </a:ext>
            </a:extLst>
          </p:cNvPr>
          <p:cNvCxnSpPr/>
          <p:nvPr/>
        </p:nvCxnSpPr>
        <p:spPr>
          <a:xfrm>
            <a:off x="0" y="1414463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5707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CC9C-4758-0216-9C2C-02CFBE90F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  <a:t>An Army commander meets Jesus </a:t>
            </a:r>
            <a:br>
              <a:rPr lang="en-GB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ea typeface="Times New Roman" panose="02020603050405020304" pitchFamily="18" charset="0"/>
              </a:rPr>
            </a:br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ea typeface="Times New Roman" panose="02020603050405020304" pitchFamily="18" charset="0"/>
              </a:rPr>
              <a:t>Luke 7:1-11</a:t>
            </a:r>
            <a:endParaRPr lang="en-GB" sz="3600" dirty="0">
              <a:solidFill>
                <a:schemeClr val="bg1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AF1D-E816-A959-FE1A-C136F170D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30324"/>
            <a:ext cx="12192000" cy="5527675"/>
          </a:xfrm>
        </p:spPr>
        <p:txBody>
          <a:bodyPr>
            <a:normAutofit/>
          </a:bodyPr>
          <a:lstStyle/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4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Wrong Approach </a:t>
            </a:r>
            <a:r>
              <a:rPr lang="en-GB" sz="3200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‘He deserves it’ </a:t>
            </a:r>
            <a:r>
              <a:rPr lang="en-GB" b="1" dirty="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– v4</a:t>
            </a:r>
          </a:p>
          <a:p>
            <a:pPr marL="628650" indent="-628650">
              <a:lnSpc>
                <a:spcPct val="150000"/>
              </a:lnSpc>
              <a:spcAft>
                <a:spcPts val="600"/>
              </a:spcAft>
              <a:buSzPct val="114000"/>
              <a:buFont typeface="+mj-lt"/>
              <a:buAutoNum type="arabicPeriod"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The Right Approach </a:t>
            </a:r>
            <a:r>
              <a:rPr lang="en-GB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+mj-cs"/>
              </a:rPr>
              <a:t>- </a:t>
            </a:r>
            <a:r>
              <a:rPr lang="en-GB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‘I don’t deserve it – but say the word’</a:t>
            </a:r>
            <a:endParaRPr lang="en-GB" sz="3000" dirty="0">
              <a:solidFill>
                <a:schemeClr val="bg1"/>
              </a:solidFill>
              <a:latin typeface="Constantia" panose="02030602050306030303" pitchFamily="18" charset="0"/>
              <a:cs typeface="+mj-cs"/>
            </a:endParaRPr>
          </a:p>
          <a:p>
            <a:pPr marL="895350" lvl="1" indent="-438150"/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He didn’t deserve Jesus’ help - v6   </a:t>
            </a:r>
          </a:p>
          <a:p>
            <a:pPr marL="895350" lvl="1" indent="-438150"/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Jesus really can do anything – v7b </a:t>
            </a:r>
          </a:p>
          <a:p>
            <a:pPr marL="895350" lvl="1" indent="-438150"/>
            <a:r>
              <a:rPr lang="en-GB" sz="3600" dirty="0">
                <a:solidFill>
                  <a:schemeClr val="bg1"/>
                </a:solidFill>
                <a:latin typeface="Constantia" panose="02030602050306030303" pitchFamily="18" charset="0"/>
                <a:cs typeface="+mj-cs"/>
              </a:rPr>
              <a:t>Jesus really can do anything - anytime, anywhere!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9E14E73-8C23-C695-2721-9CCBCB184D96}"/>
              </a:ext>
            </a:extLst>
          </p:cNvPr>
          <p:cNvCxnSpPr/>
          <p:nvPr/>
        </p:nvCxnSpPr>
        <p:spPr>
          <a:xfrm>
            <a:off x="0" y="1414463"/>
            <a:ext cx="1219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495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Constantia</vt:lpstr>
      <vt:lpstr>Times New Roman</vt:lpstr>
      <vt:lpstr>Verdana</vt:lpstr>
      <vt:lpstr>1_Office Theme</vt:lpstr>
      <vt:lpstr>An Army commander meets Jesus  Luke 7:1-11</vt:lpstr>
      <vt:lpstr>An Army commander meets Jesus  Luke 7:1-11</vt:lpstr>
      <vt:lpstr>An Army commander meets Jesus  Luke 7:1-11</vt:lpstr>
      <vt:lpstr>An Army commander meets Jesus  Luke 7:1-11</vt:lpstr>
      <vt:lpstr>An Army commander meets Jesus  Luke 7:1-11</vt:lpstr>
      <vt:lpstr>An Army commander meets Jesus  Luke 7:1-11</vt:lpstr>
      <vt:lpstr>An Army commander meets Jesus  Luke 7:1-11</vt:lpstr>
      <vt:lpstr>An Army commander meets Jesus  Luke 7:1-11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Army commander meets Jesus  Luke 7:1-11</dc:title>
  <dc:creator>Stuart Balmer</dc:creator>
  <cp:lastModifiedBy>Martin Aylett</cp:lastModifiedBy>
  <cp:revision>1</cp:revision>
  <dcterms:created xsi:type="dcterms:W3CDTF">2023-05-19T13:40:08Z</dcterms:created>
  <dcterms:modified xsi:type="dcterms:W3CDTF">2023-05-21T14:56:26Z</dcterms:modified>
</cp:coreProperties>
</file>